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8" r:id="rId4"/>
    <p:sldId id="289" r:id="rId5"/>
    <p:sldId id="263" r:id="rId6"/>
    <p:sldId id="265" r:id="rId7"/>
    <p:sldId id="264" r:id="rId8"/>
    <p:sldId id="266" r:id="rId9"/>
    <p:sldId id="279" r:id="rId10"/>
    <p:sldId id="282" r:id="rId11"/>
    <p:sldId id="286" r:id="rId12"/>
    <p:sldId id="281" r:id="rId13"/>
    <p:sldId id="283" r:id="rId14"/>
    <p:sldId id="280" r:id="rId15"/>
    <p:sldId id="284" r:id="rId16"/>
    <p:sldId id="271" r:id="rId17"/>
    <p:sldId id="276" r:id="rId18"/>
    <p:sldId id="273" r:id="rId19"/>
    <p:sldId id="269" r:id="rId20"/>
    <p:sldId id="287" r:id="rId21"/>
    <p:sldId id="274" r:id="rId22"/>
    <p:sldId id="272" r:id="rId23"/>
    <p:sldId id="275" r:id="rId24"/>
    <p:sldId id="267" r:id="rId25"/>
    <p:sldId id="268" r:id="rId26"/>
    <p:sldId id="27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440E"/>
    <a:srgbClr val="DB5A0B"/>
    <a:srgbClr val="E56A0D"/>
    <a:srgbClr val="FFF4D1"/>
    <a:srgbClr val="F27416"/>
    <a:srgbClr val="E4A6A6"/>
    <a:srgbClr val="660033"/>
    <a:srgbClr val="990033"/>
    <a:srgbClr val="AB3333"/>
    <a:srgbClr val="C4E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69" autoAdjust="0"/>
    <p:restoredTop sz="95126" autoAdjust="0"/>
  </p:normalViewPr>
  <p:slideViewPr>
    <p:cSldViewPr snapToGrid="0">
      <p:cViewPr varScale="1">
        <p:scale>
          <a:sx n="110" d="100"/>
          <a:sy n="110" d="100"/>
        </p:scale>
        <p:origin x="4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30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08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60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75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692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21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38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41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16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30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82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F48938">
                <a:lumMod val="96000"/>
                <a:lumOff val="4000"/>
              </a:srgbClr>
            </a:gs>
            <a:gs pos="99000">
              <a:schemeClr val="bg2">
                <a:lumMod val="75000"/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5D620-9FFD-4096-9DD7-87B35CB76D63}" type="datetimeFigureOut">
              <a:rPr lang="ru-RU" smtClean="0"/>
              <a:pPr/>
              <a:t>30.12.2021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08299-69B8-4D71-8581-EE276692EB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88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F27416"/>
            </a:gs>
            <a:gs pos="60500">
              <a:srgbClr val="EAAD7E"/>
            </a:gs>
            <a:gs pos="100000">
              <a:schemeClr val="bg2">
                <a:lumMod val="75000"/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8759" y="1299413"/>
            <a:ext cx="11634536" cy="5209672"/>
          </a:xfrm>
        </p:spPr>
        <p:txBody>
          <a:bodyPr>
            <a:normAutofit fontScale="92500" lnSpcReduction="20000"/>
          </a:bodyPr>
          <a:lstStyle/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n>
                <a:solidFill>
                  <a:srgbClr val="660033"/>
                </a:solidFill>
              </a:ln>
              <a:solidFill>
                <a:srgbClr val="FFF4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ln>
                <a:solidFill>
                  <a:srgbClr val="AB3333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b="1" dirty="0" smtClean="0">
                <a:ln w="66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4D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«Удивительное рядом»</a:t>
            </a:r>
          </a:p>
          <a:p>
            <a:r>
              <a:rPr lang="ru-RU" sz="5600" b="1" dirty="0" smtClean="0">
                <a:ln w="66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4D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«Морковь»</a:t>
            </a:r>
          </a:p>
          <a:p>
            <a:endParaRPr lang="ru-RU" sz="5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dirty="0" smtClean="0">
                <a:solidFill>
                  <a:srgbClr val="FFF4D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Кротова А.Ю.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91640" y="137159"/>
            <a:ext cx="9144000" cy="9852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ln/>
              <a:solidFill>
                <a:srgbClr val="F2440E"/>
              </a:solidFill>
              <a:effectLst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691640" y="-213361"/>
            <a:ext cx="9144000" cy="1163003"/>
          </a:xfrm>
        </p:spPr>
        <p:txBody>
          <a:bodyPr>
            <a:normAutofit/>
          </a:bodyPr>
          <a:lstStyle/>
          <a:p>
            <a:r>
              <a:rPr lang="ru-RU" sz="2400" b="1" dirty="0">
                <a:ln/>
                <a:solidFill>
                  <a:srgbClr val="F244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r>
              <a:rPr lang="ru-RU" sz="2400" b="1" dirty="0" smtClean="0">
                <a:ln/>
                <a:solidFill>
                  <a:srgbClr val="F244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 </a:t>
            </a:r>
            <a:r>
              <a:rPr lang="ru-RU" sz="2400" b="1" dirty="0">
                <a:ln/>
                <a:solidFill>
                  <a:srgbClr val="F244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№186 города </a:t>
            </a:r>
            <a:r>
              <a:rPr lang="ru-RU" sz="2400" b="1" dirty="0" smtClean="0">
                <a:ln/>
                <a:solidFill>
                  <a:srgbClr val="F244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62" y="3459480"/>
            <a:ext cx="5327298" cy="3119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3" y="328027"/>
            <a:ext cx="3305298" cy="24789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26" y="121590"/>
            <a:ext cx="4283032" cy="3158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61" y="2885608"/>
            <a:ext cx="2884467" cy="3845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0338" y="1090461"/>
            <a:ext cx="395037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мастерили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морковки сотворили</a:t>
            </a:r>
          </a:p>
        </p:txBody>
      </p:sp>
    </p:spTree>
    <p:extLst>
      <p:ext uri="{BB962C8B-B14F-4D97-AF65-F5344CB8AC3E}">
        <p14:creationId xmlns:p14="http://schemas.microsoft.com/office/powerpoint/2010/main" val="3362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1" y="3687451"/>
            <a:ext cx="3278980" cy="306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1" y="196346"/>
            <a:ext cx="3949385" cy="3356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298" y="326278"/>
            <a:ext cx="3190504" cy="2999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26" y="2800336"/>
            <a:ext cx="4732420" cy="3336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27" y="3687451"/>
            <a:ext cx="3432645" cy="27450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7287" y="1242185"/>
            <a:ext cx="473501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доктор приходил,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Морковкой зайчиков лечил</a:t>
            </a:r>
          </a:p>
        </p:txBody>
      </p:sp>
    </p:spTree>
    <p:extLst>
      <p:ext uri="{BB962C8B-B14F-4D97-AF65-F5344CB8AC3E}">
        <p14:creationId xmlns:p14="http://schemas.microsoft.com/office/powerpoint/2010/main" val="4959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7" y="3910147"/>
            <a:ext cx="3481847" cy="26113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7442" y="4512623"/>
            <a:ext cx="2881745" cy="2161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55" y="3692433"/>
            <a:ext cx="4045527" cy="3034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0" y="118753"/>
            <a:ext cx="4663044" cy="3497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7338" y="744009"/>
            <a:ext cx="4483464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друзей пригласил,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Чаем вкусным напоил.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Баранками,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конфетками,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Мармеладками,</a:t>
            </a:r>
          </a:p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Печеньками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их угостил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02" y="248392"/>
            <a:ext cx="2974769" cy="39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320" y="2992985"/>
            <a:ext cx="3853109" cy="3622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0580" y="2202422"/>
            <a:ext cx="4655127" cy="34913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3"/>
          <a:stretch/>
        </p:blipFill>
        <p:spPr>
          <a:xfrm>
            <a:off x="7380432" y="3711270"/>
            <a:ext cx="4667140" cy="2967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2585" y="388157"/>
            <a:ext cx="6012281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Вкусной морковкой угощали,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Красками, карандашами рисовали,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Вершки и корешки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собирали.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4678" y="83836"/>
            <a:ext cx="4834547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3" y="4910446"/>
            <a:ext cx="2501735" cy="1876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" y="2907031"/>
            <a:ext cx="2691740" cy="2018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11" y="235343"/>
            <a:ext cx="3601787" cy="2701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008" y="3503319"/>
            <a:ext cx="3220192" cy="24151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93" y="1763518"/>
            <a:ext cx="3211087" cy="24083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18" y="4769095"/>
            <a:ext cx="2163782" cy="17742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49" y="4349338"/>
            <a:ext cx="2925288" cy="219396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7"/>
            <a:ext cx="3594265" cy="26956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36866" y="631906"/>
            <a:ext cx="458090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Зайцы в школу приходили, эксперименты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0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36" y="4282439"/>
            <a:ext cx="4013279" cy="24445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5"/>
          <a:stretch/>
        </p:blipFill>
        <p:spPr>
          <a:xfrm>
            <a:off x="8064836" y="1433832"/>
            <a:ext cx="3980706" cy="2609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3" y="933486"/>
            <a:ext cx="3883726" cy="2871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1845" y="529634"/>
            <a:ext cx="667205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Бегали, играли и совсем мы не скучали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8"/>
          <a:stretch/>
        </p:blipFill>
        <p:spPr>
          <a:xfrm>
            <a:off x="118156" y="3677486"/>
            <a:ext cx="3896590" cy="2911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13" y="3017353"/>
            <a:ext cx="3966359" cy="29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9"/>
          <a:stretch/>
        </p:blipFill>
        <p:spPr>
          <a:xfrm rot="5400000">
            <a:off x="3005187" y="2246043"/>
            <a:ext cx="5159832" cy="40640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233" b="10886"/>
          <a:stretch/>
        </p:blipFill>
        <p:spPr>
          <a:xfrm rot="5400000">
            <a:off x="-118754" y="475013"/>
            <a:ext cx="3313216" cy="26956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"/>
          <a:stretch/>
        </p:blipFill>
        <p:spPr>
          <a:xfrm>
            <a:off x="8284503" y="1822862"/>
            <a:ext cx="3460590" cy="4631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/>
          <a:stretch/>
        </p:blipFill>
        <p:spPr>
          <a:xfrm rot="5400000">
            <a:off x="11876" y="3663537"/>
            <a:ext cx="3277590" cy="3111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4103" y="305908"/>
            <a:ext cx="426185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выходные не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играли,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Мамам, папам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помогали.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18" y="218209"/>
            <a:ext cx="2799957" cy="3776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29" y="3087583"/>
            <a:ext cx="2692098" cy="3630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11" y="3155867"/>
            <a:ext cx="2641469" cy="3562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6" y="218209"/>
            <a:ext cx="2542415" cy="3429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8" y="325086"/>
            <a:ext cx="2720713" cy="36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9808" y="164107"/>
            <a:ext cx="3791712" cy="35585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88" y="3406440"/>
            <a:ext cx="4391152" cy="3293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8" y="155448"/>
            <a:ext cx="4067112" cy="3567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55448"/>
            <a:ext cx="3060192" cy="33467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t="15807"/>
          <a:stretch/>
        </p:blipFill>
        <p:spPr>
          <a:xfrm>
            <a:off x="7899764" y="3640839"/>
            <a:ext cx="3179716" cy="28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65" y="536074"/>
            <a:ext cx="3843989" cy="3375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518" y="1723011"/>
            <a:ext cx="3635149" cy="48454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1396" y="3054000"/>
            <a:ext cx="2773813" cy="3697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2517" y="543076"/>
            <a:ext cx="4086694" cy="33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83369" y="481547"/>
            <a:ext cx="5052361" cy="1384995"/>
          </a:xfrm>
          <a:prstGeom prst="rect">
            <a:avLst/>
          </a:prstGeom>
          <a:solidFill>
            <a:srgbClr val="EFF5FB"/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 </a:t>
            </a:r>
          </a:p>
          <a:p>
            <a:pPr lvl="0" algn="ctr"/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4675" y="248079"/>
            <a:ext cx="6066572" cy="1384995"/>
          </a:xfrm>
          <a:prstGeom prst="rect">
            <a:avLst/>
          </a:prstGeom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познавательно-исследовательский</a:t>
            </a:r>
          </a:p>
          <a:p>
            <a:pPr lvl="0" algn="ctr"/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384562" y="2798049"/>
            <a:ext cx="7670278" cy="1353851"/>
          </a:xfrm>
          <a:solidFill>
            <a:srgbClr val="FFF4D1"/>
          </a:solidFill>
          <a:ln w="412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дети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старшей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группы,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родители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175" y="3972633"/>
            <a:ext cx="5592419" cy="892552"/>
          </a:xfrm>
          <a:prstGeom prst="rect">
            <a:avLst/>
          </a:prstGeom>
          <a:solidFill>
            <a:srgbClr val="DACDDD"/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00167" y="4772964"/>
            <a:ext cx="8154673" cy="1913665"/>
          </a:xfrm>
          <a:prstGeom prst="rect">
            <a:avLst/>
          </a:prstGeom>
          <a:solidFill>
            <a:srgbClr val="CCE9AD"/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значимость: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научить детей замечать и исследовать удивительное вокруг себя. Морковь – отличный пример необычного в обычном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0569" y="1795661"/>
            <a:ext cx="5019632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Сроки проведения: </a:t>
            </a:r>
          </a:p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 января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 algn="ctr"/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991" y="2275252"/>
            <a:ext cx="3370013" cy="4495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8152" y="252825"/>
            <a:ext cx="3033640" cy="4044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2129" y="571541"/>
            <a:ext cx="4261857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Чу-чу-чу,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художником хочу!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2317" y="2275252"/>
            <a:ext cx="3070741" cy="40967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433" y="252825"/>
            <a:ext cx="3013167" cy="40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2393" y="3190997"/>
            <a:ext cx="3944112" cy="2958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84" y="2725415"/>
            <a:ext cx="2937510" cy="3916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91" y="210311"/>
            <a:ext cx="3017520" cy="4023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329" y="736473"/>
            <a:ext cx="3846576" cy="2794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2860" y="618774"/>
            <a:ext cx="4261857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Клеили, лепили, вырезали, мастерили.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611" y="439554"/>
            <a:ext cx="2795898" cy="2096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7498" y="662146"/>
            <a:ext cx="3282493" cy="2461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2868" y="251834"/>
            <a:ext cx="2304488" cy="3078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1323" y="317169"/>
            <a:ext cx="2633700" cy="351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96342" y="2578050"/>
            <a:ext cx="2804403" cy="3743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5112" y="3330581"/>
            <a:ext cx="2499577" cy="33408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243" y="2934071"/>
            <a:ext cx="4271324" cy="32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577" y="721899"/>
            <a:ext cx="2648198" cy="1988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b="24562"/>
          <a:stretch/>
        </p:blipFill>
        <p:spPr>
          <a:xfrm>
            <a:off x="6620881" y="357845"/>
            <a:ext cx="2371550" cy="2386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b="28362"/>
          <a:stretch/>
        </p:blipFill>
        <p:spPr>
          <a:xfrm>
            <a:off x="9450769" y="417222"/>
            <a:ext cx="2374638" cy="2268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0790" y="2892381"/>
            <a:ext cx="2876046" cy="38394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3747" y="2999465"/>
            <a:ext cx="4407576" cy="3309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390" y="3589098"/>
            <a:ext cx="3547207" cy="2663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0731" y="641547"/>
            <a:ext cx="2862225" cy="214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342" y="2140394"/>
            <a:ext cx="11558385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были подведены итоги проектной деятельности, пополнена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способствующая расширению знаний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об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овощных культурах родного края.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 «Самое полезное блюдо из моркови», оформлена выставка творческих работ, выполненных в ходе проекта детьми совместно с родителями.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Итоговыми мероприятиями стали постановка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«Как заяц с морковкой познакомился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реализованному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8530" y="861423"/>
            <a:ext cx="5900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– заключительный  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493" y="2072902"/>
            <a:ext cx="10485912" cy="3847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узнали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нового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пользе такого простого на первый взгляд овоща, как морковь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Выяснили, что морковь может быть не только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оранжевого цвета. Также узнали о полезных свойствах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моркови и многообразии блюд, которые можно из нее приготовить.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расширили знания о местных овощных культурах и научились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замечать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удивительное рядом.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8878" y="914401"/>
            <a:ext cx="265611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12920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09" y="317467"/>
            <a:ext cx="3370802" cy="5092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5" y="189805"/>
            <a:ext cx="3053741" cy="38832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12" y="317467"/>
            <a:ext cx="2828306" cy="362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11" y="2670507"/>
            <a:ext cx="3581401" cy="3883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4959" y="5663569"/>
            <a:ext cx="66645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оно – удивительное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8199" y="858611"/>
            <a:ext cx="3334657" cy="694418"/>
          </a:xfrm>
          <a:solidFill>
            <a:schemeClr val="accent4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55519"/>
            <a:ext cx="10515600" cy="3261361"/>
          </a:xfrm>
          <a:solidFill>
            <a:schemeClr val="accent4">
              <a:lumMod val="20000"/>
              <a:lumOff val="80000"/>
            </a:schemeClr>
          </a:solidFill>
          <a:ln w="41275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Times New Roman" panose="02020603050405020304" pitchFamily="18" charset="0"/>
              <a:buChar char="•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стремления детей к познавательно-исследовательской деятельности;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Times New Roman" panose="02020603050405020304" pitchFamily="18" charset="0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ормирование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положительного отношения к местным овощным культурам;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0"/>
              </a:spcBef>
              <a:buFont typeface="Times New Roman" panose="02020603050405020304" pitchFamily="18" charset="0"/>
              <a:buChar char="•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крепление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детско-родительских отношений через совместную деятельность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8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0757" y="395605"/>
            <a:ext cx="1890486" cy="694418"/>
          </a:xfrm>
          <a:solidFill>
            <a:schemeClr val="accent4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02789"/>
            <a:ext cx="10515600" cy="4698011"/>
          </a:xfrm>
          <a:solidFill>
            <a:schemeClr val="accent4">
              <a:lumMod val="20000"/>
              <a:lumOff val="80000"/>
            </a:schemeClr>
          </a:solidFill>
          <a:ln w="41275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детям представление о моркови как овощной культуре и содержании в ней витаминов;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проявлять творческую активность в различных видах деятельности; 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речь, память, мелкую моторику рук, активизировать словарь;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сотворчество семьи и детского сада;</a:t>
            </a:r>
          </a:p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художественно-эстетический вкус,  осознанное отношение к здоровому питанию.</a:t>
            </a:r>
          </a:p>
          <a:p>
            <a:pPr lvl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1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22690" y="1672784"/>
            <a:ext cx="11166867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Дети пополнят знания об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корнеплода, его полезных свойствах. Познакомятся с сортами моркови. Совместно с родителями выучат стихи, загадки, прочитают детские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книги. При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изготовлении поделок, книжек-малышек, аппликаций, рисунков, приготовлении блюд проявят свое семейное творчество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педагогов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педагогической копилке воспитателей пополнится предметно-развивающая среда,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способствующая расширению знаний об овощных культурах родного края. Укрепится взаимопонимание педагогов с родителями.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Для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родителей: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родителей появится мотивация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творческого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сотрудничества с воспитателями и детьми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0785" y="505804"/>
            <a:ext cx="69506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Прогнозируемые 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2012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401" y="716478"/>
            <a:ext cx="1067327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 интеграции образовательных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401" y="1892135"/>
            <a:ext cx="10711542" cy="42165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познавательное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(беседы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моркови и её полезных свойствах,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викторины, презентации, чтение художественной литературы);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речи (чтение и заучивание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стихов, загадок, песен,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обсуждение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прочитанных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рассказов, видеофильмов, дидактические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игры, составление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рассказов по книжкам-малышкам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);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социально-коммуникативное развитие (групповые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игры, беседы, сюжетно-ролевые игры, коллективные работы);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физическое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(спортивные соревнования,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спортивная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«Кто быстрее соберет морковь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пальчиковая гимнастика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);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b="1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удожественно-эстетическое 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(рисование, лепка, аппликация, создание 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книжек-малышек, </a:t>
            </a: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буклета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6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307" y="629392"/>
            <a:ext cx="786146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269" y="1805049"/>
            <a:ext cx="10711542" cy="43519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этап –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подготовительный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участников проекта, их роли в достижении предполагаемых результатов.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и изучение тематической литературы для детей и педагогов.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Совместное обсуждение и планирование работы с учетом возрастных особенностей детей и составление перспективного плана для всех этапов проекта.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и методической базы для реализации проекта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711" y="2489727"/>
            <a:ext cx="10522857" cy="3036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морковью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её полезными свойствами, просмотр презентаций, познавательных фильмов, беседа о пользе моркови, о разнообразии её сортов, рисование, лепка, аппликации, сюжетно-ролевые, дидактические и пальчиковые игры, эксперименты, создание буклета.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5509" y="952863"/>
            <a:ext cx="4055259" cy="72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этап – основной </a:t>
            </a:r>
          </a:p>
        </p:txBody>
      </p:sp>
    </p:spTree>
    <p:extLst>
      <p:ext uri="{BB962C8B-B14F-4D97-AF65-F5344CB8AC3E}">
        <p14:creationId xmlns:p14="http://schemas.microsoft.com/office/powerpoint/2010/main" val="23890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2577736"/>
            <a:ext cx="5074920" cy="3762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41" y="3784962"/>
            <a:ext cx="3784599" cy="2838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4" y="226951"/>
            <a:ext cx="4385954" cy="3289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5201" y="917576"/>
            <a:ext cx="452449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12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нового узнали,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Беседовали и рассуждали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1820</TotalTime>
  <Words>665</Words>
  <Application>Microsoft Office PowerPoint</Application>
  <PresentationFormat>Широкоэкранный</PresentationFormat>
  <Paragraphs>81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Муниципальное автономное дошкольное образовательное учреждение д/с №186 города Тюмени</vt:lpstr>
      <vt:lpstr>Презентация PowerPoint</vt:lpstr>
      <vt:lpstr>Цели проекта: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Кротова Ольга Александровна</dc:creator>
  <cp:lastModifiedBy>admin</cp:lastModifiedBy>
  <cp:revision>72</cp:revision>
  <dcterms:created xsi:type="dcterms:W3CDTF">2021-01-19T14:14:39Z</dcterms:created>
  <dcterms:modified xsi:type="dcterms:W3CDTF">2021-12-30T09:37:18Z</dcterms:modified>
</cp:coreProperties>
</file>