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71" r:id="rId3"/>
    <p:sldId id="256" r:id="rId4"/>
    <p:sldId id="257" r:id="rId5"/>
    <p:sldId id="259" r:id="rId6"/>
    <p:sldId id="260" r:id="rId7"/>
    <p:sldId id="261" r:id="rId8"/>
    <p:sldId id="263" r:id="rId9"/>
    <p:sldId id="266" r:id="rId10"/>
    <p:sldId id="262" r:id="rId11"/>
    <p:sldId id="264" r:id="rId12"/>
    <p:sldId id="267" r:id="rId13"/>
    <p:sldId id="272" r:id="rId14"/>
    <p:sldId id="273" r:id="rId15"/>
    <p:sldId id="274" r:id="rId16"/>
    <p:sldId id="275" r:id="rId17"/>
    <p:sldId id="268" r:id="rId18"/>
    <p:sldId id="265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2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752C8-5531-4A6A-9B66-D89041B04F5B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655D1-6710-427F-934D-873D8A817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3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655D1-6710-427F-934D-873D8A81715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D891-EBF4-489A-A9F1-08BECA13443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35BB-7D4E-448F-B27F-B403A6A51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D891-EBF4-489A-A9F1-08BECA13443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35BB-7D4E-448F-B27F-B403A6A51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D891-EBF4-489A-A9F1-08BECA13443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35BB-7D4E-448F-B27F-B403A6A51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D891-EBF4-489A-A9F1-08BECA13443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35BB-7D4E-448F-B27F-B403A6A51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D891-EBF4-489A-A9F1-08BECA13443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35BB-7D4E-448F-B27F-B403A6A51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D891-EBF4-489A-A9F1-08BECA13443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35BB-7D4E-448F-B27F-B403A6A51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D891-EBF4-489A-A9F1-08BECA13443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35BB-7D4E-448F-B27F-B403A6A51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D891-EBF4-489A-A9F1-08BECA13443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35BB-7D4E-448F-B27F-B403A6A51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D891-EBF4-489A-A9F1-08BECA13443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35BB-7D4E-448F-B27F-B403A6A51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D891-EBF4-489A-A9F1-08BECA13443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35BB-7D4E-448F-B27F-B403A6A51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D891-EBF4-489A-A9F1-08BECA13443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35BB-7D4E-448F-B27F-B403A6A51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D891-EBF4-489A-A9F1-08BECA13443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135BB-7D4E-448F-B27F-B403A6A51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6288" y="188640"/>
            <a:ext cx="85732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автономное дошкольное о</a:t>
            </a:r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бразовательное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учреждение </a:t>
            </a:r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д/с </a:t>
            </a:r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186 города Тюмени</a:t>
            </a:r>
            <a:endParaRPr lang="ru-RU" sz="2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4239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Городской конкурс детско-родительских п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роектов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«Город-герой. Дорогой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оинской славы»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924944"/>
            <a:ext cx="65139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проекта: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«Город-герой Волгоград»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5733256"/>
            <a:ext cx="4605364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проекта:  </a:t>
            </a:r>
            <a:r>
              <a:rPr lang="ru-RU" sz="24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Рыжкевич</a:t>
            </a:r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Ю.А.</a:t>
            </a:r>
            <a:endParaRPr lang="ru-RU" sz="2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0"/>
            <a:ext cx="8400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Семейные буклеты и книжки-малышки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Дашкевич Юля\image-11-10-20-06-14-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888433" cy="2880320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3" descr="C:\Users\User\Desktop\Дашкевич Юля\image-11-10-20-06-1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861048"/>
            <a:ext cx="3552395" cy="2664296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User\Desktop\Дашкевич Юля\image-11-10-20-06-14-4.jpeg"/>
          <p:cNvPicPr>
            <a:picLocks noChangeAspect="1" noChangeArrowheads="1"/>
          </p:cNvPicPr>
          <p:nvPr/>
        </p:nvPicPr>
        <p:blipFill>
          <a:blip r:embed="rId5" cstate="print"/>
          <a:srcRect r="20672"/>
          <a:stretch>
            <a:fillRect/>
          </a:stretch>
        </p:blipFill>
        <p:spPr bwMode="auto">
          <a:xfrm>
            <a:off x="323528" y="3861048"/>
            <a:ext cx="2428097" cy="2678228"/>
          </a:xfrm>
          <a:prstGeom prst="round2Diag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5" descr="C:\Users\User\Desktop\Дашкевич Юля\image-11-10-20-06-14-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764704"/>
            <a:ext cx="3744416" cy="2808312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4" name="Picture 6" descr="C:\Users\User\Desktop\Дашкевич Юля\image-11-10-20-06-14-1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4238" y="3789040"/>
            <a:ext cx="2106234" cy="2808312"/>
          </a:xfrm>
          <a:prstGeom prst="round2Diag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3419872" y="3356992"/>
            <a:ext cx="261411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Дашкевич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87096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Изготовление книжки-малышки о Волгограде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6211669"/>
            <a:ext cx="37444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емья 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Клюшиных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image-14-10-20-08-47-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861048"/>
            <a:ext cx="1944216" cy="2592289"/>
          </a:xfrm>
          <a:prstGeom prst="round2Diag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099" name="Picture 3" descr="C:\Users\User\Desktop\image-14-10-20-08-47-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474" y="620688"/>
            <a:ext cx="2214246" cy="2952328"/>
          </a:xfrm>
          <a:prstGeom prst="snip2Diag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100" name="Picture 4" descr="C:\Users\User\Desktop\image-14-10-20-08-47-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7"/>
            <a:ext cx="2177480" cy="2903307"/>
          </a:xfrm>
          <a:prstGeom prst="snip2Diag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101" name="Picture 5" descr="C:\Users\User\Desktop\image-14-10-20-08-47-10.jpeg"/>
          <p:cNvPicPr>
            <a:picLocks noChangeAspect="1" noChangeArrowheads="1"/>
          </p:cNvPicPr>
          <p:nvPr/>
        </p:nvPicPr>
        <p:blipFill>
          <a:blip r:embed="rId6" cstate="print"/>
          <a:srcRect b="5519"/>
          <a:stretch>
            <a:fillRect/>
          </a:stretch>
        </p:blipFill>
        <p:spPr bwMode="auto">
          <a:xfrm>
            <a:off x="251520" y="3861048"/>
            <a:ext cx="2172095" cy="2736304"/>
          </a:xfrm>
          <a:prstGeom prst="round2Diag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102" name="Picture 6" descr="C:\Users\User\Desktop\image-14-10-20-08-47-6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764704"/>
            <a:ext cx="3744416" cy="2664296"/>
          </a:xfrm>
          <a:prstGeom prst="round2Diag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2" descr="C:\Users\User\Desktop\image-14-10-20-08-47-3.jpeg"/>
          <p:cNvPicPr>
            <a:picLocks noChangeAspect="1" noChangeArrowheads="1"/>
          </p:cNvPicPr>
          <p:nvPr/>
        </p:nvPicPr>
        <p:blipFill>
          <a:blip r:embed="rId8" cstate="print"/>
          <a:srcRect t="9590"/>
          <a:stretch>
            <a:fillRect/>
          </a:stretch>
        </p:blipFill>
        <p:spPr bwMode="auto">
          <a:xfrm>
            <a:off x="2555776" y="3645024"/>
            <a:ext cx="2042404" cy="2462050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04" name="Picture 8" descr="C:\Users\User\Desktop\image-14-10-20-08-47-12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3645024"/>
            <a:ext cx="1872208" cy="2448272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21725" y="0"/>
            <a:ext cx="68033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Рисование дома с родителями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тему «Военный Сталинград»</a:t>
            </a:r>
          </a:p>
        </p:txBody>
      </p:sp>
      <p:pic>
        <p:nvPicPr>
          <p:cNvPr id="4098" name="Picture 2" descr="C:\Users\User\Desktop\image-11-10-20-08-3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3624403" cy="2718302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099" name="Picture 3" descr="C:\Users\User\Desktop\image-11-10-20-08-37-2.jpeg"/>
          <p:cNvPicPr>
            <a:picLocks noChangeAspect="1" noChangeArrowheads="1"/>
          </p:cNvPicPr>
          <p:nvPr/>
        </p:nvPicPr>
        <p:blipFill>
          <a:blip r:embed="rId4" cstate="print"/>
          <a:srcRect l="9259" t="15278" b="9309"/>
          <a:stretch>
            <a:fillRect/>
          </a:stretch>
        </p:blipFill>
        <p:spPr bwMode="auto">
          <a:xfrm>
            <a:off x="5220072" y="1484784"/>
            <a:ext cx="3184160" cy="3528393"/>
          </a:xfrm>
          <a:prstGeom prst="snip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00" name="Picture 4" descr="C:\Users\User\Desktop\image-11-10-20-08-37-3.jpeg"/>
          <p:cNvPicPr>
            <a:picLocks noChangeAspect="1" noChangeArrowheads="1"/>
          </p:cNvPicPr>
          <p:nvPr/>
        </p:nvPicPr>
        <p:blipFill>
          <a:blip r:embed="rId5" cstate="print"/>
          <a:srcRect t="11421" b="9832"/>
          <a:stretch>
            <a:fillRect/>
          </a:stretch>
        </p:blipFill>
        <p:spPr bwMode="auto">
          <a:xfrm>
            <a:off x="1043608" y="4293096"/>
            <a:ext cx="3600400" cy="2258860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292080" y="5229200"/>
            <a:ext cx="2869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Рисунок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Поротовой Алисы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211" y="0"/>
            <a:ext cx="81805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родителей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«Семейные экскурсии по Волгограду»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Волгоград\image-09-10-20-04-56-3.jpeg"/>
          <p:cNvPicPr>
            <a:picLocks noChangeAspect="1" noChangeArrowheads="1"/>
          </p:cNvPicPr>
          <p:nvPr/>
        </p:nvPicPr>
        <p:blipFill>
          <a:blip r:embed="rId3" cstate="print"/>
          <a:srcRect t="9524"/>
          <a:stretch>
            <a:fillRect/>
          </a:stretch>
        </p:blipFill>
        <p:spPr bwMode="auto">
          <a:xfrm>
            <a:off x="467544" y="1196751"/>
            <a:ext cx="4032448" cy="2638579"/>
          </a:xfrm>
          <a:prstGeom prst="rect">
            <a:avLst/>
          </a:prstGeom>
          <a:noFill/>
        </p:spPr>
      </p:pic>
      <p:pic>
        <p:nvPicPr>
          <p:cNvPr id="1027" name="Picture 3" descr="C:\Users\User\Desktop\Волгоград\image-09-10-20-04-56-4.jpeg"/>
          <p:cNvPicPr>
            <a:picLocks noChangeAspect="1" noChangeArrowheads="1"/>
          </p:cNvPicPr>
          <p:nvPr/>
        </p:nvPicPr>
        <p:blipFill>
          <a:blip r:embed="rId4" cstate="print"/>
          <a:srcRect t="7610"/>
          <a:stretch>
            <a:fillRect/>
          </a:stretch>
        </p:blipFill>
        <p:spPr bwMode="auto">
          <a:xfrm>
            <a:off x="2483768" y="3933056"/>
            <a:ext cx="2197401" cy="2703157"/>
          </a:xfrm>
          <a:prstGeom prst="rect">
            <a:avLst/>
          </a:prstGeom>
          <a:noFill/>
        </p:spPr>
      </p:pic>
      <p:pic>
        <p:nvPicPr>
          <p:cNvPr id="1029" name="Picture 5" descr="C:\Users\User\Desktop\Волгоград\image-09-10-20-04-56-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268760"/>
            <a:ext cx="3936962" cy="5328592"/>
          </a:xfrm>
          <a:prstGeom prst="rect">
            <a:avLst/>
          </a:prstGeom>
          <a:noFill/>
        </p:spPr>
      </p:pic>
      <p:pic>
        <p:nvPicPr>
          <p:cNvPr id="1030" name="Picture 6" descr="C:\Users\User\Desktop\Волгоград\image-09-10-20-04-56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933056"/>
            <a:ext cx="2016224" cy="269203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75856" y="5949280"/>
            <a:ext cx="31407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Сатаровых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User\Desktop\Волгоград\DSC_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08917" y="1293986"/>
            <a:ext cx="6120679" cy="4054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92080" y="260648"/>
            <a:ext cx="30446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Рыжкевич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Волгоград\DSC_0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4395222" cy="2911153"/>
          </a:xfrm>
          <a:prstGeom prst="rect">
            <a:avLst/>
          </a:prstGeom>
          <a:noFill/>
        </p:spPr>
      </p:pic>
      <p:pic>
        <p:nvPicPr>
          <p:cNvPr id="2051" name="Picture 3" descr="C:\Users\User\Desktop\Волгоград\DSC_0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671753" y="1979951"/>
            <a:ext cx="3240657" cy="2304256"/>
          </a:xfrm>
          <a:prstGeom prst="rect">
            <a:avLst/>
          </a:prstGeom>
          <a:noFill/>
        </p:spPr>
      </p:pic>
      <p:pic>
        <p:nvPicPr>
          <p:cNvPr id="2052" name="Picture 4" descr="C:\Users\User\Desktop\Волгоград\DSC_0004.JPG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6819" y="3356992"/>
            <a:ext cx="413123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80191" y="0"/>
            <a:ext cx="72793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книжки-малышки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о Волгограде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Дашкевич Юля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выставка в группе\image-13-10-20-04-17-4.jpeg"/>
          <p:cNvPicPr>
            <a:picLocks noChangeAspect="1" noChangeArrowheads="1"/>
          </p:cNvPicPr>
          <p:nvPr/>
        </p:nvPicPr>
        <p:blipFill>
          <a:blip r:embed="rId3" cstate="print"/>
          <a:srcRect t="11628"/>
          <a:stretch>
            <a:fillRect/>
          </a:stretch>
        </p:blipFill>
        <p:spPr bwMode="auto">
          <a:xfrm>
            <a:off x="539552" y="764704"/>
            <a:ext cx="4174846" cy="2736304"/>
          </a:xfrm>
          <a:prstGeom prst="rect">
            <a:avLst/>
          </a:prstGeom>
          <a:noFill/>
        </p:spPr>
      </p:pic>
      <p:pic>
        <p:nvPicPr>
          <p:cNvPr id="2051" name="Picture 3" descr="C:\Users\User\Desktop\выставка в группе\image-13-10-20-04-17-5.jpeg"/>
          <p:cNvPicPr>
            <a:picLocks noChangeAspect="1" noChangeArrowheads="1"/>
          </p:cNvPicPr>
          <p:nvPr/>
        </p:nvPicPr>
        <p:blipFill>
          <a:blip r:embed="rId4" cstate="print"/>
          <a:srcRect t="10107"/>
          <a:stretch>
            <a:fillRect/>
          </a:stretch>
        </p:blipFill>
        <p:spPr bwMode="auto">
          <a:xfrm>
            <a:off x="4932040" y="1772816"/>
            <a:ext cx="3921086" cy="4752528"/>
          </a:xfrm>
          <a:prstGeom prst="rect">
            <a:avLst/>
          </a:prstGeom>
          <a:noFill/>
        </p:spPr>
      </p:pic>
      <p:pic>
        <p:nvPicPr>
          <p:cNvPr id="2052" name="Picture 4" descr="C:\Users\User\Desktop\выставка в группе\image-13-10-20-04-17-9.jpeg"/>
          <p:cNvPicPr>
            <a:picLocks noChangeAspect="1" noChangeArrowheads="1"/>
          </p:cNvPicPr>
          <p:nvPr/>
        </p:nvPicPr>
        <p:blipFill>
          <a:blip r:embed="rId5" cstate="print"/>
          <a:srcRect b="9666"/>
          <a:stretch>
            <a:fillRect/>
          </a:stretch>
        </p:blipFill>
        <p:spPr bwMode="auto">
          <a:xfrm>
            <a:off x="467544" y="3645024"/>
            <a:ext cx="4248472" cy="284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681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стихов и рассказов о Волгограде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Поротова Алиса.jpg"/>
          <p:cNvPicPr>
            <a:picLocks noChangeAspect="1" noChangeArrowheads="1"/>
          </p:cNvPicPr>
          <p:nvPr/>
        </p:nvPicPr>
        <p:blipFill>
          <a:blip r:embed="rId3" cstate="print"/>
          <a:srcRect t="14838" r="11843"/>
          <a:stretch>
            <a:fillRect/>
          </a:stretch>
        </p:blipFill>
        <p:spPr bwMode="auto">
          <a:xfrm>
            <a:off x="6948264" y="698568"/>
            <a:ext cx="1944216" cy="2802440"/>
          </a:xfrm>
          <a:prstGeom prst="flowChartMagneticDisk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099" name="Picture 3" descr="C:\Users\User\Desktop\Москалец Рита.jpg"/>
          <p:cNvPicPr>
            <a:picLocks noChangeAspect="1" noChangeArrowheads="1"/>
          </p:cNvPicPr>
          <p:nvPr/>
        </p:nvPicPr>
        <p:blipFill>
          <a:blip r:embed="rId4" cstate="print"/>
          <a:srcRect l="20197" r="2956"/>
          <a:stretch>
            <a:fillRect/>
          </a:stretch>
        </p:blipFill>
        <p:spPr bwMode="auto">
          <a:xfrm>
            <a:off x="539552" y="620688"/>
            <a:ext cx="1872208" cy="2847519"/>
          </a:xfrm>
          <a:prstGeom prst="flowChartMagneticDisk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00" name="Picture 4" descr="C:\Users\User\Desktop\Андес Е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764704"/>
            <a:ext cx="1728192" cy="262595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101" name="Picture 5" descr="C:\Users\User\Desktop\Лунева Полина.jpg"/>
          <p:cNvPicPr>
            <a:picLocks noChangeAspect="1" noChangeArrowheads="1"/>
          </p:cNvPicPr>
          <p:nvPr/>
        </p:nvPicPr>
        <p:blipFill>
          <a:blip r:embed="rId6" cstate="print"/>
          <a:srcRect l="5556" r="11111"/>
          <a:stretch>
            <a:fillRect/>
          </a:stretch>
        </p:blipFill>
        <p:spPr bwMode="auto">
          <a:xfrm>
            <a:off x="467544" y="3789040"/>
            <a:ext cx="2160240" cy="2529349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02" name="Picture 6" descr="C:\Users\User\Desktop\Лунева Арина.jpg"/>
          <p:cNvPicPr>
            <a:picLocks noChangeAspect="1" noChangeArrowheads="1"/>
          </p:cNvPicPr>
          <p:nvPr/>
        </p:nvPicPr>
        <p:blipFill>
          <a:blip r:embed="rId7" cstate="print"/>
          <a:srcRect t="7304" b="10523"/>
          <a:stretch>
            <a:fillRect/>
          </a:stretch>
        </p:blipFill>
        <p:spPr bwMode="auto">
          <a:xfrm>
            <a:off x="5796136" y="3717032"/>
            <a:ext cx="3054350" cy="2664296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6372200" y="6021288"/>
            <a:ext cx="208961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 о дедушке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Лунева Арина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6237312"/>
            <a:ext cx="201895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Лунева Полина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3140968"/>
            <a:ext cx="18893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Поротова Алиса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3140968"/>
            <a:ext cx="17281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Андес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3140968"/>
            <a:ext cx="216023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Москалец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Рита</a:t>
            </a:r>
          </a:p>
        </p:txBody>
      </p:sp>
      <p:pic>
        <p:nvPicPr>
          <p:cNvPr id="1026" name="Picture 2" descr="C:\Users\User\Desktop\Волгоград\Змеев Максим.jpg"/>
          <p:cNvPicPr>
            <a:picLocks noChangeAspect="1" noChangeArrowheads="1"/>
          </p:cNvPicPr>
          <p:nvPr/>
        </p:nvPicPr>
        <p:blipFill>
          <a:blip r:embed="rId8" cstate="print"/>
          <a:srcRect l="20395" r="30968" b="26114"/>
          <a:stretch>
            <a:fillRect/>
          </a:stretch>
        </p:blipFill>
        <p:spPr bwMode="auto">
          <a:xfrm>
            <a:off x="3275856" y="3789040"/>
            <a:ext cx="1979170" cy="2661796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3347864" y="6165304"/>
            <a:ext cx="187220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Змеев Максим</a:t>
            </a:r>
          </a:p>
        </p:txBody>
      </p:sp>
      <p:pic>
        <p:nvPicPr>
          <p:cNvPr id="1028" name="Picture 4" descr="C:\Users\User\Desktop\Волгоград\Корнев Филипп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764704"/>
            <a:ext cx="1793765" cy="261880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2771800" y="3140968"/>
            <a:ext cx="194421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Корнев Филипп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0"/>
            <a:ext cx="74631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Выставка «Город-герой Волгоград»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User\Desktop\image-12-10-20-01-04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3960440" cy="2563485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3356992"/>
            <a:ext cx="439248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чем рассказывают фронтовые письма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выставка в группе\image-13-10-20-04-17-1.jpeg"/>
          <p:cNvPicPr>
            <a:picLocks noChangeAspect="1" noChangeArrowheads="1"/>
          </p:cNvPicPr>
          <p:nvPr/>
        </p:nvPicPr>
        <p:blipFill>
          <a:blip r:embed="rId4" cstate="print"/>
          <a:srcRect t="7694" b="19209"/>
          <a:stretch>
            <a:fillRect/>
          </a:stretch>
        </p:blipFill>
        <p:spPr bwMode="auto">
          <a:xfrm>
            <a:off x="5364088" y="692696"/>
            <a:ext cx="2952328" cy="2736304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364088" y="3573016"/>
            <a:ext cx="28803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Памятники Волгограда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4" descr="C:\Users\User\Desktop\магниты.JPG"/>
          <p:cNvPicPr>
            <a:picLocks noChangeAspect="1" noChangeArrowheads="1"/>
          </p:cNvPicPr>
          <p:nvPr/>
        </p:nvPicPr>
        <p:blipFill>
          <a:blip r:embed="rId5" cstate="print"/>
          <a:srcRect l="5258" t="3129" r="6801" b="3129"/>
          <a:stretch>
            <a:fillRect/>
          </a:stretch>
        </p:blipFill>
        <p:spPr bwMode="auto">
          <a:xfrm>
            <a:off x="467544" y="3861048"/>
            <a:ext cx="4176464" cy="20882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3568" y="5949280"/>
            <a:ext cx="36004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Магниты и значки с видами   Волгограда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User\Desktop\выставка в группе\image-12-10-20-01-04-2.jpeg"/>
          <p:cNvPicPr>
            <a:picLocks noChangeAspect="1" noChangeArrowheads="1"/>
          </p:cNvPicPr>
          <p:nvPr/>
        </p:nvPicPr>
        <p:blipFill>
          <a:blip r:embed="rId6" cstate="print"/>
          <a:srcRect l="60504" t="53966" r="16223" b="33319"/>
          <a:stretch>
            <a:fillRect/>
          </a:stretch>
        </p:blipFill>
        <p:spPr bwMode="auto">
          <a:xfrm rot="378464">
            <a:off x="7158156" y="4313828"/>
            <a:ext cx="1759613" cy="1296144"/>
          </a:xfrm>
          <a:prstGeom prst="rect">
            <a:avLst/>
          </a:prstGeom>
          <a:noFill/>
        </p:spPr>
      </p:pic>
      <p:pic>
        <p:nvPicPr>
          <p:cNvPr id="1030" name="Picture 6" descr="C:\Users\User\Desktop\Волгоград\рисунок\image-11-10-20-08-37-3.jpeg"/>
          <p:cNvPicPr>
            <a:picLocks noChangeAspect="1" noChangeArrowheads="1"/>
          </p:cNvPicPr>
          <p:nvPr/>
        </p:nvPicPr>
        <p:blipFill>
          <a:blip r:embed="rId7" cstate="print"/>
          <a:srcRect l="24701" t="35893" r="35160" b="24338"/>
          <a:stretch>
            <a:fillRect/>
          </a:stretch>
        </p:blipFill>
        <p:spPr bwMode="auto">
          <a:xfrm>
            <a:off x="6081754" y="4092740"/>
            <a:ext cx="1241857" cy="16405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36096" y="5877272"/>
            <a:ext cx="230425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Творческие работы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 и родителей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image-14-10-20-08-47-6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73914">
            <a:off x="4538449" y="4377081"/>
            <a:ext cx="1618061" cy="12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764704"/>
            <a:ext cx="777686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Подведение итогов проектной деятельности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Награждение победителей конкурсов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творческих работ детей и родителей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Презентация по итогам работы  «Город-герой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Волгоград»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Видеофильм по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итогам реализации проекта  «Это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город Волгоград» (по роликам, снятым родителями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дома)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34039"/>
            <a:ext cx="48337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Заключительный  этап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image-12-10-20-01-04-2.jpeg"/>
          <p:cNvPicPr>
            <a:picLocks noChangeAspect="1" noChangeArrowheads="1"/>
          </p:cNvPicPr>
          <p:nvPr/>
        </p:nvPicPr>
        <p:blipFill>
          <a:blip r:embed="rId3" cstate="print"/>
          <a:srcRect t="23066" r="4756" b="4217"/>
          <a:stretch>
            <a:fillRect/>
          </a:stretch>
        </p:blipFill>
        <p:spPr bwMode="auto">
          <a:xfrm>
            <a:off x="6300192" y="3789040"/>
            <a:ext cx="2448272" cy="2592288"/>
          </a:xfrm>
          <a:prstGeom prst="ellipse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User\Desktop\выставка в группе\image-13-10-20-04-17-8.jpeg"/>
          <p:cNvPicPr>
            <a:picLocks noChangeAspect="1" noChangeArrowheads="1"/>
          </p:cNvPicPr>
          <p:nvPr/>
        </p:nvPicPr>
        <p:blipFill>
          <a:blip r:embed="rId4" cstate="print"/>
          <a:srcRect t="6419"/>
          <a:stretch>
            <a:fillRect/>
          </a:stretch>
        </p:blipFill>
        <p:spPr bwMode="auto">
          <a:xfrm>
            <a:off x="2915816" y="4005064"/>
            <a:ext cx="3025042" cy="2099557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User\Desktop\Клюшин Миша\image-14-10-20-08-47-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1980220" cy="2448272"/>
          </a:xfrm>
          <a:prstGeom prst="ellipse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908720"/>
            <a:ext cx="864096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 направлен на привитие интереса к истории воинской славы городов-героев. Волгоград – это святое место, где все дышит памятью о войне, о героических подвигах наших солдат. Его по праву можно считать центром патриотического воспитания подрастающего поколения. Мы преклоняемся перед защитниками Сталинграда и должны рассказать детям о их беспримерном подвиге и боевой славе.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Город-герой Волгоград,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счастья и солнца,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Прекрасен ты вновь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над Волгой стоишь величаво.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Волгоград – наша доблесть и наша любовь.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Волгоград – наша гордость и слава!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прославился в битвах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Советский солдат,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Победа свой путь начинала.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по-над Волгой привольно стоят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Возрожденные нами кварталы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3970" y="332656"/>
            <a:ext cx="27158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Заключение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0"/>
            <a:ext cx="47323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проекта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721151"/>
            <a:ext cx="820891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считаю, что тема патриотизма актуальна всегда и во все времена. Это не мода, не привычка, это состояние души, когда человек готов пожертвовать своими интересами, а иногда и жизнью, во имя своей Родины.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Однажды мы всей семьей побывали в Волгограде. Я испытала столько эмоций, ощутила размах и величие мемориала, прониклась героизмом и мужеством наших солдат. Меня впечатлила тревожная музыка, вечный огонь и торжественная смена караула.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это было трепетно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волнительно, вызвало бурю эмоций и слезы.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захотелось поделиться своими впечатлениями с кем-то, и тогда я решила, что обязательно расскажу своим воспитанникам про Мамаев Курган и познакомлю их с городом-героем.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Поэтому, когда мне предложили участвовать в конкурсе, я без колебаний выбрала Волгоград.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Боевая слава этого города является отличным материалом для воспитания патриотических чувств, гордости за свою страну и ее победителей.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этой благородной цели и посвящен мой проект.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95536" y="1268760"/>
            <a:ext cx="82809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патриотизма и гражданственности, интереса к истории и культурным ценностям своей страны, гордости за боевое прошлое России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познавательного интереса дошкольников к военным событиям страны;  расширение знаний детей и родителей о городе-герое Волгограде;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активизация  творческих способностей детей, инициативы и самостоятельности, развитие речевых, художественно-эстетических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физических навыков;</a:t>
            </a:r>
            <a:endParaRPr lang="ru-RU" sz="8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привлечение родителей к воспитательному процессу, оказание помощи семьям в формировании  патриотических чувств у детей.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4679" y="260648"/>
            <a:ext cx="48983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и задачи проекта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477778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дети подготовительной группы,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воспитатель, родители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295414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проведения: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5 по 15 октября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268760"/>
            <a:ext cx="41026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детско-родительский,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ознавательно-творческий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260648"/>
            <a:ext cx="2530631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краткосрочный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852936"/>
            <a:ext cx="8496944" cy="3847207"/>
          </a:xfrm>
          <a:custGeom>
            <a:avLst/>
            <a:gdLst>
              <a:gd name="connsiteX0" fmla="*/ 0 w 3168352"/>
              <a:gd name="connsiteY0" fmla="*/ 0 h 461665"/>
              <a:gd name="connsiteX1" fmla="*/ 3168352 w 3168352"/>
              <a:gd name="connsiteY1" fmla="*/ 0 h 461665"/>
              <a:gd name="connsiteX2" fmla="*/ 3168352 w 3168352"/>
              <a:gd name="connsiteY2" fmla="*/ 461665 h 461665"/>
              <a:gd name="connsiteX3" fmla="*/ 0 w 3168352"/>
              <a:gd name="connsiteY3" fmla="*/ 461665 h 461665"/>
              <a:gd name="connsiteX4" fmla="*/ 0 w 316835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352" h="461665">
                <a:moveTo>
                  <a:pt x="0" y="0"/>
                </a:moveTo>
                <a:lnTo>
                  <a:pt x="3168352" y="0"/>
                </a:lnTo>
                <a:lnTo>
                  <a:pt x="3168352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Прогнозируемые  результаты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пополнят знания о городе-герое Волгограде, его историческом прошлом, узнают о знаменитой Сталинградской битве, о героических поступках защитников города. Познакомятся с достопримечательностями города-героя, памятниками, Мамаевым Курганом. Совместно с родителями выучат стихи и песни о Волгограде, прочитают новые детские книги по военной тематике, проявят семейное творчество при изготовлении макетов, аппликаций, рисунков.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7544" y="1196752"/>
            <a:ext cx="83529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познавательное развитие (беседы о городе-герое, викторины, презентации, чтение художественной литературы);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речи (чтение и заучивание стихов, обсуждение прочитанных рассказов, видеофильмов, дидактические игры, рассказы детей о Волгограде, составление рассказов по книжкам-малышкам);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социально-коммуникативное (групповые игры, беседы, сюжетно-ролевые игры, коллективные работы);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физическое развитие (спортивные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соревнования,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Юные разведчики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пальчиковая гимнастика);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художественно-эстетическое  развитие (рисование, лепка, аппликация, создание книжки-малышки, буклета).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0"/>
            <a:ext cx="59005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Принцип  интеграции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бразовательных 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областей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99592" y="1124744"/>
            <a:ext cx="72728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этап – подготовительный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Определение участников проекта, их роли в достижении предполагаемых результатов.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Подбор и изучение тематической литературы для детей и педагогов.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Совместное обсуждение и планирование работы с учетом возрастных особенностей детей и составление перспективного плана для всех этапов проекта.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материальной и методической базы для реализации проекта.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88640"/>
            <a:ext cx="5904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 реализации проекта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19341" y="0"/>
            <a:ext cx="6418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Основной  этап. Мероприятия</a:t>
            </a:r>
          </a:p>
        </p:txBody>
      </p:sp>
      <p:pic>
        <p:nvPicPr>
          <p:cNvPr id="5" name="Picture 2" descr="C:\Users\User\Desktop\Любовь\Юле\занятие\IMG_6913-04-11-18-06-47.JPG"/>
          <p:cNvPicPr>
            <a:picLocks noChangeAspect="1" noChangeArrowheads="1"/>
          </p:cNvPicPr>
          <p:nvPr/>
        </p:nvPicPr>
        <p:blipFill>
          <a:blip r:embed="rId4" cstate="print"/>
          <a:srcRect t="13605" b="2618"/>
          <a:stretch>
            <a:fillRect/>
          </a:stretch>
        </p:blipFill>
        <p:spPr bwMode="auto">
          <a:xfrm>
            <a:off x="251520" y="692696"/>
            <a:ext cx="3096344" cy="1945508"/>
          </a:xfrm>
          <a:prstGeom prst="snip2Diag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2" descr="C:\Users\User\Desktop\Любовь\Юле\занятие\IMG_0269-05-11-18-11-15.JPG"/>
          <p:cNvPicPr>
            <a:picLocks noChangeAspect="1" noChangeArrowheads="1"/>
          </p:cNvPicPr>
          <p:nvPr/>
        </p:nvPicPr>
        <p:blipFill>
          <a:blip r:embed="rId5" cstate="print"/>
          <a:srcRect t="23469"/>
          <a:stretch>
            <a:fillRect/>
          </a:stretch>
        </p:blipFill>
        <p:spPr bwMode="auto">
          <a:xfrm>
            <a:off x="6228184" y="764704"/>
            <a:ext cx="2736304" cy="1872208"/>
          </a:xfrm>
          <a:prstGeom prst="snip2Diag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67544" y="2636912"/>
            <a:ext cx="835292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по рисованию, аппликации  и лепке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«Памятные места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Волгограда»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image-11-10-20-06-14-1.jpeg"/>
          <p:cNvPicPr>
            <a:picLocks noChangeAspect="1" noChangeArrowheads="1"/>
          </p:cNvPicPr>
          <p:nvPr/>
        </p:nvPicPr>
        <p:blipFill>
          <a:blip r:embed="rId6" cstate="print"/>
          <a:srcRect l="7076" t="26882"/>
          <a:stretch>
            <a:fillRect/>
          </a:stretch>
        </p:blipFill>
        <p:spPr bwMode="auto">
          <a:xfrm>
            <a:off x="251520" y="3645024"/>
            <a:ext cx="3782571" cy="2232248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043608" y="6093296"/>
            <a:ext cx="71287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Беседы и викторина  «Город-герой Волгоград»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image-11-10-20-06-16.jpeg"/>
          <p:cNvPicPr>
            <a:picLocks noChangeAspect="1" noChangeArrowheads="1"/>
          </p:cNvPicPr>
          <p:nvPr/>
        </p:nvPicPr>
        <p:blipFill>
          <a:blip r:embed="rId7" cstate="print"/>
          <a:srcRect l="13870" t="16258"/>
          <a:stretch>
            <a:fillRect/>
          </a:stretch>
        </p:blipFill>
        <p:spPr bwMode="auto">
          <a:xfrm>
            <a:off x="5796136" y="3645024"/>
            <a:ext cx="3130072" cy="2258870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User\Desktop\image-26-03-20-04-33-1.jpeg"/>
          <p:cNvPicPr>
            <a:picLocks noChangeAspect="1" noChangeArrowheads="1"/>
          </p:cNvPicPr>
          <p:nvPr/>
        </p:nvPicPr>
        <p:blipFill>
          <a:blip r:embed="rId8" cstate="print"/>
          <a:srcRect l="3333" t="37500" r="10000" b="12500"/>
          <a:stretch>
            <a:fillRect/>
          </a:stretch>
        </p:blipFill>
        <p:spPr bwMode="auto">
          <a:xfrm>
            <a:off x="3563888" y="764704"/>
            <a:ext cx="2513079" cy="1877747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User\Desktop\image-26-03-20-04-33.jpeg"/>
          <p:cNvPicPr>
            <a:picLocks noChangeAspect="1" noChangeArrowheads="1"/>
          </p:cNvPicPr>
          <p:nvPr/>
        </p:nvPicPr>
        <p:blipFill>
          <a:blip r:embed="rId9" cstate="print"/>
          <a:srcRect t="15945"/>
          <a:stretch>
            <a:fillRect/>
          </a:stretch>
        </p:blipFill>
        <p:spPr bwMode="auto">
          <a:xfrm>
            <a:off x="3635896" y="3501008"/>
            <a:ext cx="2232248" cy="2501746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User\Desktop\IMG_9266.JPG"/>
          <p:cNvPicPr/>
          <p:nvPr/>
        </p:nvPicPr>
        <p:blipFill>
          <a:blip r:embed="rId3" cstate="print">
            <a:lum bright="10000" contrast="10000"/>
          </a:blip>
          <a:srcRect l="14408" t="25951" r="23724" b="14131"/>
          <a:stretch>
            <a:fillRect/>
          </a:stretch>
        </p:blipFill>
        <p:spPr bwMode="auto">
          <a:xfrm>
            <a:off x="251520" y="692696"/>
            <a:ext cx="3240360" cy="21602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User\Desktop\IMG_9285.JPG"/>
          <p:cNvPicPr/>
          <p:nvPr/>
        </p:nvPicPr>
        <p:blipFill>
          <a:blip r:embed="rId4" cstate="print"/>
          <a:srcRect t="5556" r="15686" b="8333"/>
          <a:stretch>
            <a:fillRect/>
          </a:stretch>
        </p:blipFill>
        <p:spPr bwMode="auto">
          <a:xfrm>
            <a:off x="5868144" y="620688"/>
            <a:ext cx="3096344" cy="2232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Users\User\Desktop\IMG_9340.JPG"/>
          <p:cNvPicPr/>
          <p:nvPr/>
        </p:nvPicPr>
        <p:blipFill>
          <a:blip r:embed="rId5" cstate="print"/>
          <a:srcRect t="11264" r="8772"/>
          <a:stretch>
            <a:fillRect/>
          </a:stretch>
        </p:blipFill>
        <p:spPr bwMode="auto">
          <a:xfrm>
            <a:off x="3275856" y="836712"/>
            <a:ext cx="2592288" cy="1872208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785519" y="0"/>
            <a:ext cx="67777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Квест-игра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«Юные разведчики»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2852936"/>
            <a:ext cx="280831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Совместное с родителями спортивное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соревнование «Растем сильными,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ловкими и смелыми!»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C:\Users\User\Desktop\Любовь\Юле\целевая прогулка\IMG_37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56992"/>
            <a:ext cx="3096344" cy="2376264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C:\Users\User\Desktop\Любовь\Юле\целевая прогулка\IMG_383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284984"/>
            <a:ext cx="3096344" cy="25202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53387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6836" y="260648"/>
            <a:ext cx="80911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Занятие по изготовлению аппликации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4509120"/>
            <a:ext cx="7219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 совместно с воспитателем и родительницей 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Боровковой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Ю.В.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выполняют макет памятника города Волгограда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21" y="1268760"/>
            <a:ext cx="3912435" cy="2934326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2" descr="C:\Users\User\Desktop\Любовь\Юле\занятие\IMG_6979-04-11-18-06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1268760"/>
            <a:ext cx="3968101" cy="2880320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848</Words>
  <Application>Microsoft Office PowerPoint</Application>
  <PresentationFormat>Экран (4:3)</PresentationFormat>
  <Paragraphs>118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21</cp:lastModifiedBy>
  <cp:revision>67</cp:revision>
  <dcterms:created xsi:type="dcterms:W3CDTF">2020-10-10T12:11:44Z</dcterms:created>
  <dcterms:modified xsi:type="dcterms:W3CDTF">2021-12-14T03:44:22Z</dcterms:modified>
</cp:coreProperties>
</file>