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58" r:id="rId6"/>
    <p:sldId id="264" r:id="rId7"/>
    <p:sldId id="260" r:id="rId8"/>
    <p:sldId id="265" r:id="rId9"/>
    <p:sldId id="266" r:id="rId10"/>
    <p:sldId id="26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ownloads\1610226587_20-p-fon-dlya-prezentatsii-finansovoi-gramotnos-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"/>
            <a:ext cx="8352928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b="1" dirty="0" smtClean="0"/>
              <a:t>д</a:t>
            </a:r>
            <a:r>
              <a:rPr lang="ru-RU" b="1" dirty="0" smtClean="0"/>
              <a:t>етский сад № 186 города Тюмени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58052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Выполнила: Макарова Е.Е., воспитатель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Тюмень, 2022</a:t>
            </a:r>
          </a:p>
        </p:txBody>
      </p:sp>
    </p:spTree>
    <p:extLst>
      <p:ext uri="{BB962C8B-B14F-4D97-AF65-F5344CB8AC3E}">
        <p14:creationId xmlns:p14="http://schemas.microsoft.com/office/powerpoint/2010/main" xmlns="" val="26191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ергей\Downloads\1610226539_5-p-fon-dlya-prezentatsii-finansovoi-gramotnos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2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3836"/>
            <a:ext cx="3823132" cy="24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776" y="3429000"/>
            <a:ext cx="4279404" cy="237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86054"/>
            <a:ext cx="3907412" cy="243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901" y="2924944"/>
            <a:ext cx="4249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Игра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«Распредели семейный бюджет»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50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ownloads\1610226525_18-p-fon-dlya-prezentatsii-finansovoi-gramotnos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97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ергей\Downloads\1610226539_5-p-fon-dlya-prezentatsii-finansovoi-gramotnos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524" y="240259"/>
            <a:ext cx="8568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Должен ли дошкольник познать науку денег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?</a:t>
            </a:r>
          </a:p>
          <a:p>
            <a:pPr algn="just"/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Современная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3171" y="2780928"/>
            <a:ext cx="5347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«Нажить много денег — храбрость;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сохранить их — мудрость,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а умело расходовать  — искусство».</a:t>
            </a:r>
            <a:endParaRPr lang="ru-RU" sz="2400" dirty="0">
              <a:solidFill>
                <a:srgbClr val="C00000"/>
              </a:solidFill>
            </a:endParaRPr>
          </a:p>
          <a:p>
            <a:pPr algn="r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Бертольд Авербах</a:t>
            </a:r>
          </a:p>
        </p:txBody>
      </p:sp>
    </p:spTree>
    <p:extLst>
      <p:ext uri="{BB962C8B-B14F-4D97-AF65-F5344CB8AC3E}">
        <p14:creationId xmlns:p14="http://schemas.microsoft.com/office/powerpoint/2010/main" xmlns="" val="118573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ергей\Downloads\1610226539_5-p-fon-dlya-prezentatsii-finansovoi-gramotnos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Раньше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финансовой грамоте не обучали в детских садах. А грамотное отношение к собственным деньгам и опыт пользования финансовыми продуктами в раннем возрасте открывает хорошие возможности и способствует финансовому благополучию детей, когда они вырастают.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Как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всё-таки правильно познакомить ребенка с финансовой составляющей жизненных отношений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?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 </a:t>
            </a:r>
            <a:endParaRPr lang="ru-RU" sz="2000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Для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начала необходимо четко объяснить функцию денег на понятном дошкольнику языке. 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Следует подробно рассказать детям о способах заработка родителями. То есть им нужно понимать, что каждый день мама и папа должны ходить на работу, чтобы в конце месяца получить зарплату, на которую их семья будет жить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грамотно тратить деньги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течение месяца.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9086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ергей\Downloads\1610226539_5-p-fon-dlya-prezentatsii-finansovoi-gramotnos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423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Важно привить правильное понимание 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«необходимого»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и 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«желаемого»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Идя за покупками в магазин, объяснить детям, что хлеб – это необходимость, а мороженое – это желание. И нужно дать понимание того, что без 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«желаемого»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можно обойтись. А без 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«необходимого»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невозможно сохранить, к примеру, здоровье.</a:t>
            </a:r>
          </a:p>
          <a:p>
            <a:pPr lvl="0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Необходимо с помощью игр, рассказов, сказок, 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также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практических занятий обучить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дошкольников  следующему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:</a:t>
            </a:r>
          </a:p>
          <a:p>
            <a:pPr lvl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*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Что такое деньги, какие они бывают?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* Что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такое 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«необходимые покупки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 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«желаемые покупки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* Что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такое карманные деньги,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банковская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пластиковая карта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* Как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планировать свои расходы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* Техника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безопасности использования банковских карт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3300" y="4293096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Ребенок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и деньги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это довольно сложный вопрос, но в дошкольном возрасте нужно и можно объяснить ребенку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все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так, чтобы он был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финансово</a:t>
            </a:r>
            <a:r>
              <a:rPr lang="ru-RU" sz="2000" dirty="0" smtClean="0"/>
              <a:t>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грамотным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b="1" dirty="0"/>
              <a:t> </a:t>
            </a:r>
            <a:endParaRPr lang="ru-RU" sz="2000" dirty="0"/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40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ownloads\1610226589_6-p-fon-dlya-prezentatsii-finansovoi-gramotnos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63" y="5012"/>
            <a:ext cx="9172736" cy="68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66352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Семейный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бюджет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412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ергей\Downloads\1610226539_5-p-fon-dlya-prezentatsii-finansovoi-gramotnos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+mj-lt"/>
              </a:rPr>
              <a:t>«Семейный бюджет» 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-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именно так было названо занятие по финансовой грамотности, проходящее  на базе детского сада в подготовительной группе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Основные задачи  занятия: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познакомить детей с составляющими семейного бюджета: экономия, расход, доход; активизировать словарный запас детей понятиями «доходы», «расходы», «зарплата»; воспитывать умение грамотно распределять семейный бюджет.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 этом занятии дети узнали:  Что такое деньги? Где их взять? Какие бывают деньги (бумажные купюры, монеты, карточки)? Как ими правильно распоряжаться? 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также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научились  грамотно расходовать денежные средства и расставлять приоритеты (какие траты главные, а какие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второстепенные).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0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ownloads\1610226521_24-p-fon-dlya-prezentatsii-finansovoi-gramotnos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768"/>
            <a:ext cx="9144000" cy="686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192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ергей\Downloads\1610226539_5-p-fon-dlya-prezentatsii-finansovoi-gramotnos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745" y="0"/>
            <a:ext cx="9303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Screenshot_20220418_2348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17" y="208028"/>
            <a:ext cx="4496832" cy="248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17" y="3028890"/>
            <a:ext cx="312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«Расходы», «доходы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42062"/>
            <a:ext cx="4815769" cy="267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1484784"/>
            <a:ext cx="33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«Какие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бывают деньги</a:t>
            </a:r>
            <a:r>
              <a:rPr lang="ru-RU" dirty="0" smtClean="0"/>
              <a:t>?»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40466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Беседы: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226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ергей\Downloads\1610226539_5-p-fon-dlya-prezentatsii-finansovoi-gramotnos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60851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513266" cy="249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7" y="908720"/>
            <a:ext cx="3289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Игра «Накопим на мечту»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378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365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User</cp:lastModifiedBy>
  <cp:revision>115</cp:revision>
  <dcterms:created xsi:type="dcterms:W3CDTF">2020-09-13T17:19:47Z</dcterms:created>
  <dcterms:modified xsi:type="dcterms:W3CDTF">2022-04-19T16:02:03Z</dcterms:modified>
</cp:coreProperties>
</file>