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57" r:id="rId4"/>
    <p:sldId id="258" r:id="rId5"/>
    <p:sldId id="261" r:id="rId6"/>
    <p:sldId id="262" r:id="rId7"/>
    <p:sldId id="263" r:id="rId8"/>
    <p:sldId id="266" r:id="rId9"/>
    <p:sldId id="265" r:id="rId10"/>
    <p:sldId id="288" r:id="rId11"/>
    <p:sldId id="267" r:id="rId12"/>
    <p:sldId id="294" r:id="rId13"/>
    <p:sldId id="287" r:id="rId14"/>
    <p:sldId id="289" r:id="rId15"/>
    <p:sldId id="286" r:id="rId16"/>
    <p:sldId id="299" r:id="rId17"/>
    <p:sldId id="297" r:id="rId18"/>
    <p:sldId id="298" r:id="rId19"/>
    <p:sldId id="290" r:id="rId20"/>
    <p:sldId id="292" r:id="rId21"/>
    <p:sldId id="293" r:id="rId22"/>
    <p:sldId id="291" r:id="rId23"/>
    <p:sldId id="285" r:id="rId24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8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0" autoAdjust="0"/>
    <p:restoredTop sz="94660"/>
  </p:normalViewPr>
  <p:slideViewPr>
    <p:cSldViewPr>
      <p:cViewPr>
        <p:scale>
          <a:sx n="78" d="100"/>
          <a:sy n="78" d="100"/>
        </p:scale>
        <p:origin x="-1579" y="-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39E27-1880-46BA-A51C-0CC78578F331}" type="datetimeFigureOut">
              <a:rPr lang="ru-RU" smtClean="0"/>
              <a:pPr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56594-F053-4EE9-BC25-EE8EF299005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71536" y="214290"/>
            <a:ext cx="4651744" cy="6858000"/>
          </a:xfrm>
          <a:prstGeom prst="rect">
            <a:avLst/>
          </a:prstGeom>
        </p:spPr>
      </p:pic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0862" y="1142984"/>
            <a:ext cx="712313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«Наш центр природы.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Комнатные </a:t>
            </a:r>
            <a:r>
              <a:rPr lang="ru-RU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растения-наши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друзья».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4786322"/>
            <a:ext cx="301351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Младшая группа </a:t>
            </a:r>
          </a:p>
          <a:p>
            <a:pPr algn="ctr"/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«КАПИТОШКИ»</a:t>
            </a:r>
            <a:endParaRPr lang="ru-RU" sz="2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6512" y="5786454"/>
            <a:ext cx="238270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Воспитатель: </a:t>
            </a:r>
          </a:p>
          <a:p>
            <a:pPr algn="ctr"/>
            <a:r>
              <a:rPr lang="ru-RU" sz="28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Шишова В.А.</a:t>
            </a:r>
            <a:endParaRPr lang="ru-RU" sz="28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ownloads\2022-07-25_22-24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4429123" cy="2942815"/>
          </a:xfrm>
          <a:prstGeom prst="rect">
            <a:avLst/>
          </a:prstGeom>
          <a:noFill/>
        </p:spPr>
      </p:pic>
      <p:pic>
        <p:nvPicPr>
          <p:cNvPr id="1027" name="Picture 3" descr="C:\Users\User\Downloads\2022-07-25_22-19-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4840" y="3571876"/>
            <a:ext cx="4329160" cy="2500330"/>
          </a:xfrm>
          <a:prstGeom prst="rect">
            <a:avLst/>
          </a:prstGeom>
          <a:noFill/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596" y="142852"/>
            <a:ext cx="85867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(БУКЛЕТЫ) В УГОЛКЕ ДЛЯ РОДИТЕЛЕЙ 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607220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Работу проекта начали с разработки консультаций для родителей</a:t>
            </a:r>
            <a:endParaRPr lang="ru-RU" dirty="0"/>
          </a:p>
        </p:txBody>
      </p:sp>
      <p:pic>
        <p:nvPicPr>
          <p:cNvPr id="1026" name="Picture 2" descr="C:\Users\User\Downloads\2022-07-25_22-18-4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785794"/>
            <a:ext cx="4357718" cy="2586004"/>
          </a:xfrm>
          <a:prstGeom prst="rect">
            <a:avLst/>
          </a:prstGeom>
          <a:noFill/>
        </p:spPr>
      </p:pic>
      <p:pic>
        <p:nvPicPr>
          <p:cNvPr id="1029" name="Picture 5" descr="C:\Users\User\Downloads\2022-07-25_22-23-3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642918"/>
            <a:ext cx="4341741" cy="2913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АЛЬБОМА «МНОГООБРАЗИЕ КОМНАТНЫХ РАСТЕНИЙ» С УЧАСТИЕМ РОДИТЕЛЕЙ.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14348" y="928670"/>
            <a:ext cx="8015286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5143512"/>
            <a:ext cx="8858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Затем в ходе знакомства детей с </a:t>
            </a:r>
            <a:r>
              <a:rPr lang="ru-RU" b="1" dirty="0" smtClean="0"/>
              <a:t>комнатными растениями</a:t>
            </a:r>
            <a:r>
              <a:rPr lang="ru-RU" dirty="0" smtClean="0"/>
              <a:t> было решено создать </a:t>
            </a:r>
            <a:r>
              <a:rPr lang="ru-RU" b="1" dirty="0" smtClean="0"/>
              <a:t>альбом цветов</a:t>
            </a:r>
            <a:r>
              <a:rPr lang="ru-RU" dirty="0" smtClean="0"/>
              <a:t>, которые есть у детей дома. Необходимо было нарисовать </a:t>
            </a:r>
            <a:r>
              <a:rPr lang="ru-RU" b="1" dirty="0" smtClean="0"/>
              <a:t>растение</a:t>
            </a:r>
            <a:r>
              <a:rPr lang="ru-RU" dirty="0" smtClean="0"/>
              <a:t>, знать, как оно называется и какого ухода за собой требует. Родители и дети справились, и получился замечательный </a:t>
            </a:r>
            <a:r>
              <a:rPr lang="ru-RU" b="1" dirty="0" smtClean="0"/>
              <a:t>альбом с обложкой, который хранится в уголке природы. </a:t>
            </a:r>
            <a:r>
              <a:rPr lang="ru-RU" dirty="0" smtClean="0"/>
              <a:t>Дети с удовольствием представляли свои рисунки и рассказывали о цветах.</a:t>
            </a:r>
            <a:endParaRPr lang="ru-RU" dirty="0"/>
          </a:p>
        </p:txBody>
      </p:sp>
      <p:pic>
        <p:nvPicPr>
          <p:cNvPr id="9" name="Рисунок 8" descr="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14346" y="1428736"/>
            <a:ext cx="2857520" cy="2143140"/>
          </a:xfrm>
          <a:prstGeom prst="rect">
            <a:avLst/>
          </a:prstGeom>
        </p:spPr>
      </p:pic>
      <p:pic>
        <p:nvPicPr>
          <p:cNvPr id="8" name="Рисунок 7" descr="1.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32" y="1071546"/>
            <a:ext cx="2143140" cy="2857520"/>
          </a:xfrm>
          <a:prstGeom prst="rect">
            <a:avLst/>
          </a:prstGeom>
        </p:spPr>
      </p:pic>
      <p:pic>
        <p:nvPicPr>
          <p:cNvPr id="10" name="Рисунок 9" descr="2.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00826" y="1428736"/>
            <a:ext cx="2250297" cy="3000396"/>
          </a:xfrm>
          <a:prstGeom prst="rect">
            <a:avLst/>
          </a:prstGeom>
        </p:spPr>
      </p:pic>
      <p:pic>
        <p:nvPicPr>
          <p:cNvPr id="11" name="Рисунок 10" descr="2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6248" y="1428736"/>
            <a:ext cx="2250297" cy="300039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АЛЬБОМА «МНОГООБРАЗИЕ КОМНАТНЫХ РАСТЕНИЙ» С УЧАСТИЕМ РОДИТЕЛЕЙ.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14348" y="928670"/>
            <a:ext cx="8015286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3.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142984"/>
            <a:ext cx="2089562" cy="2786082"/>
          </a:xfrm>
          <a:prstGeom prst="rect">
            <a:avLst/>
          </a:prstGeom>
        </p:spPr>
      </p:pic>
      <p:pic>
        <p:nvPicPr>
          <p:cNvPr id="9" name="Рисунок 8" descr="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142984"/>
            <a:ext cx="2089562" cy="2786082"/>
          </a:xfrm>
          <a:prstGeom prst="rect">
            <a:avLst/>
          </a:prstGeom>
        </p:spPr>
      </p:pic>
      <p:pic>
        <p:nvPicPr>
          <p:cNvPr id="10" name="Рисунок 9" descr="4.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3571876"/>
            <a:ext cx="2000264" cy="2667019"/>
          </a:xfrm>
          <a:prstGeom prst="rect">
            <a:avLst/>
          </a:prstGeom>
        </p:spPr>
      </p:pic>
      <p:pic>
        <p:nvPicPr>
          <p:cNvPr id="11" name="Рисунок 10" descr="4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667515" y="3905253"/>
            <a:ext cx="2667018" cy="2000264"/>
          </a:xfrm>
          <a:prstGeom prst="rect">
            <a:avLst/>
          </a:prstGeom>
        </p:spPr>
      </p:pic>
      <p:pic>
        <p:nvPicPr>
          <p:cNvPr id="12" name="Рисунок 11" descr="5.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5008" y="1214422"/>
            <a:ext cx="1715565" cy="2285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6.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4005064"/>
            <a:ext cx="1987730" cy="265030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 descr="\\192.168.1.240\vospit$\2021-2022 учебный год\Конкурсы\Акция ЗЕЛЕНЫЙ ПАТРУЛЬ\КАПИТОШКИ\ФОТОГРАФИИ\Альбом комнатных растений Воспитанников\6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005064"/>
            <a:ext cx="2034857" cy="2664296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«ПОДАРИ КОМНАТНОЕ РАСТЕНИЕ ГРУППЕ»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6000768"/>
            <a:ext cx="70009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результате нашей </a:t>
            </a:r>
            <a:r>
              <a:rPr lang="ru-RU" b="1" dirty="0" smtClean="0"/>
              <a:t>акции</a:t>
            </a:r>
            <a:r>
              <a:rPr lang="ru-RU" dirty="0" smtClean="0"/>
              <a:t> появились новые прекрасные цветы. Наша </a:t>
            </a:r>
            <a:r>
              <a:rPr lang="ru-RU" b="1" dirty="0" smtClean="0"/>
              <a:t>группа стала еще краше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" name="Рисунок 6" descr="277C4908-E5B9-40E6-9E2A-1BC674C7DA0F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66152" y="1866293"/>
            <a:ext cx="4071966" cy="3053975"/>
          </a:xfrm>
          <a:prstGeom prst="rect">
            <a:avLst/>
          </a:prstGeom>
        </p:spPr>
      </p:pic>
      <p:pic>
        <p:nvPicPr>
          <p:cNvPr id="8" name="Рисунок 7" descr="666FD626-E644-40A9-8DA7-83B7E151C626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225363" y="3918645"/>
            <a:ext cx="2202644" cy="1651983"/>
          </a:xfrm>
          <a:prstGeom prst="rect">
            <a:avLst/>
          </a:prstGeom>
        </p:spPr>
      </p:pic>
      <p:pic>
        <p:nvPicPr>
          <p:cNvPr id="9" name="Рисунок 8" descr="62620D8D-F68A-4982-8ED0-EC660E6B78C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871282" y="986710"/>
            <a:ext cx="2750335" cy="2062751"/>
          </a:xfrm>
          <a:prstGeom prst="rect">
            <a:avLst/>
          </a:prstGeom>
        </p:spPr>
      </p:pic>
      <p:pic>
        <p:nvPicPr>
          <p:cNvPr id="10" name="Рисунок 9" descr="C34FB387-AE54-4EA6-BC86-4948D1CC6CA9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911594" y="3804050"/>
            <a:ext cx="2428893" cy="1821670"/>
          </a:xfrm>
          <a:prstGeom prst="rect">
            <a:avLst/>
          </a:prstGeom>
        </p:spPr>
      </p:pic>
      <p:pic>
        <p:nvPicPr>
          <p:cNvPr id="11" name="Рисунок 10" descr="CE546DCE-28B2-4BE6-8009-9FFBB27CB714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024176" y="3762378"/>
            <a:ext cx="2667019" cy="2000264"/>
          </a:xfrm>
          <a:prstGeom prst="rect">
            <a:avLst/>
          </a:prstGeom>
        </p:spPr>
      </p:pic>
      <p:pic>
        <p:nvPicPr>
          <p:cNvPr id="5" name="Рисунок 4" descr="4AEC5DD3-958D-4CD0-AB48-EAD8E3B315A4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2902131" y="1098341"/>
            <a:ext cx="3071875" cy="230390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ПРИРОДЫ МЛАДШЕЙ ГРУППЫ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14348" y="928670"/>
            <a:ext cx="8015286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БЫЛО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857364"/>
            <a:ext cx="4953035" cy="371477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ПРИРОДЫ МЛАДШЕЙ ГРУППЫ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>
          <a:xfrm>
            <a:off x="714348" y="928670"/>
            <a:ext cx="8015286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СТАЛО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 descr="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4414" y="1339439"/>
            <a:ext cx="6858048" cy="5143536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ПРИРОДЫ МЛАДШЕЙ ГРУППЫ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1CF9D8C9-6ACC-44A4-B96D-432C78DBE75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392909" y="2678901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482307" y="1732347"/>
            <a:ext cx="5286412" cy="3964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33C02594-3D4B-4D9A-A7AE-25BFEA232416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80192" y="1434990"/>
            <a:ext cx="3479058" cy="2609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72867961-DE82-47F6-B34D-C81849496AB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1762" y="4500570"/>
            <a:ext cx="247651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ЯЩИК ЭКСПЕРИМЕНТИРОВАНИЯ И МАКЕТ ДОМАШНИХ ЖИВОТНЫХ.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C4565CE3-17AC-4C68-853E-6C022E7119C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6661" y="3190869"/>
            <a:ext cx="3809994" cy="2857496"/>
          </a:xfrm>
          <a:prstGeom prst="rect">
            <a:avLst/>
          </a:prstGeom>
        </p:spPr>
      </p:pic>
      <p:pic>
        <p:nvPicPr>
          <p:cNvPr id="9" name="Рисунок 8" descr="F0880214-8216-4311-BF8A-76DCE4C0E0A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285860"/>
            <a:ext cx="3357586" cy="2518190"/>
          </a:xfrm>
          <a:prstGeom prst="rect">
            <a:avLst/>
          </a:prstGeom>
        </p:spPr>
      </p:pic>
      <p:pic>
        <p:nvPicPr>
          <p:cNvPr id="2051" name="Picture 3" descr="\\192.168.1.240\vospit$\2021-2022 учебный год\Конкурсы\Акция ЗЕЛЕНЫЙ ПАТРУЛЬ\КАПИТОШКИ\ФОТОГРАФИИ\Лаборатория экспериментов\13389548-A790-4ECC-A6CA-03992E7C431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719297" y="1905439"/>
            <a:ext cx="5093431" cy="382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СУНДУЧОК ОЩУЩЕНИЙ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355371B9-6B22-4BB3-BC0D-364C702483C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947101" y="3412495"/>
            <a:ext cx="3713238" cy="289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89541E3-876A-4279-88BA-E343213C6206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714356"/>
            <a:ext cx="3421868" cy="2566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8E4D8B7-6DC5-4CDF-953D-E7552B393A78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857232"/>
            <a:ext cx="4486314" cy="336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ИЗГОТОВЛЕНИЕ МАКЕТА «КРУГОВОРОТ ВОДЫ В ПРИРОДЕ»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857224" y="6000768"/>
            <a:ext cx="8015286" cy="73866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Семья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Абакумец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Луки создали макет для группы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\\192.168.1.240\vospit$\2021-2022 учебный год\Конкурсы\Акция ЗЕЛЕНЫЙ ПАТРУЛЬ\КАПИТОШКИ\ФОТОГРАФИИ\Создание макета Круговорот воды\Рисунок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4229100" cy="3389313"/>
          </a:xfrm>
          <a:prstGeom prst="rect">
            <a:avLst/>
          </a:prstGeom>
          <a:noFill/>
        </p:spPr>
      </p:pic>
      <p:pic>
        <p:nvPicPr>
          <p:cNvPr id="3074" name="Picture 2" descr="\\192.168.1.240\vospit$\2021-2022 учебный год\Конкурсы\Акция ЗЕЛЕНЫЙ ПАТРУЛЬ\КАПИТОШКИ\ФОТОГРАФИИ\Создание макета Круговорот воды\Рисунок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36912"/>
            <a:ext cx="4320480" cy="32513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png"/>
          <p:cNvPicPr>
            <a:picLocks noChangeAspect="1"/>
          </p:cNvPicPr>
          <p:nvPr/>
        </p:nvPicPr>
        <p:blipFill>
          <a:blip r:embed="rId2" cstate="print"/>
          <a:srcRect l="6688" r="8190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357166"/>
            <a:ext cx="7858148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ТИП ПРОЕКТА:</a:t>
            </a:r>
          </a:p>
          <a:p>
            <a:pPr algn="ctr"/>
            <a:r>
              <a:rPr lang="ru-RU" sz="39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практико-ориентированный</a:t>
            </a:r>
          </a:p>
          <a:p>
            <a:pPr algn="ctr"/>
            <a:r>
              <a:rPr lang="ru-RU" sz="3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ПО ВРЕМЕНИ ПРОВЕДЕНИЯ: </a:t>
            </a:r>
            <a:r>
              <a:rPr lang="ru-RU" sz="39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средней продолжительности (1 месяц)</a:t>
            </a:r>
          </a:p>
          <a:p>
            <a:pPr algn="ctr"/>
            <a:r>
              <a:rPr lang="ru-RU" sz="3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ПО КОЛИЧЕСТВУ УЧАСТНИКОВ: </a:t>
            </a:r>
            <a:r>
              <a:rPr lang="ru-RU" sz="39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групповой</a:t>
            </a:r>
          </a:p>
          <a:p>
            <a:pPr algn="ctr"/>
            <a:r>
              <a:rPr lang="ru-RU" sz="39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УЧАСТНИКИ ПРОЕКТА: </a:t>
            </a:r>
          </a:p>
          <a:p>
            <a:pPr algn="ctr"/>
            <a:r>
              <a:rPr lang="ru-RU" sz="36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воспитанники </a:t>
            </a:r>
            <a:r>
              <a:rPr lang="ru-RU" sz="36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младшей</a:t>
            </a:r>
            <a:r>
              <a:rPr lang="ru-RU" sz="3600" b="1" i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 группы, их родители, воспитатель группы.</a:t>
            </a:r>
            <a:r>
              <a:rPr lang="ru-RU" sz="3600" b="1" i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 </a:t>
            </a:r>
          </a:p>
          <a:p>
            <a:pPr algn="ctr"/>
            <a:endParaRPr lang="ru-RU" sz="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НОД ПО ПОЗНАВАТЕЛЬНОМУ РАЗВИТИЮ «ПУТЕШЕСТВИЕ КАПЕЛЬКИ»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4000504"/>
            <a:ext cx="32147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Занятие было построено на основе сказки, о том, какие чудеса происходят в </a:t>
            </a:r>
            <a:r>
              <a:rPr lang="ru-RU" b="1" dirty="0" smtClean="0"/>
              <a:t>природе с водой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Познакомились с основными свойствами воды; закрепили знания о значимости воды в жизни людей; свойствах воды (вода – это жидкость, бесцветная) 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105" name="Picture 9" descr="\\192.168.1.240\vospit$\2021-2022 учебный год\Конкурсы\Акция ЗЕЛЕНЫЙ ПАТРУЛЬ\КАПИТОШКИ\ФОТОГРАФИИ\НОД Путешествие капельки\6946B65F-B0E6-43C8-BD44-1FEF5CA7193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052736"/>
            <a:ext cx="3640760" cy="2730570"/>
          </a:xfrm>
          <a:prstGeom prst="rect">
            <a:avLst/>
          </a:prstGeom>
          <a:noFill/>
        </p:spPr>
      </p:pic>
      <p:pic>
        <p:nvPicPr>
          <p:cNvPr id="4106" name="Picture 10" descr="\\192.168.1.240\vospit$\2021-2022 учебный год\Конкурсы\Акция ЗЕЛЕНЫЙ ПАТРУЛЬ\КАПИТОШКИ\ФОТОГРАФИИ\НОД Путешествие капельки\D80C94A7-B5A2-446A-A599-9A3BED723B0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8509" y="1024733"/>
            <a:ext cx="2080231" cy="1560173"/>
          </a:xfrm>
          <a:prstGeom prst="rect">
            <a:avLst/>
          </a:prstGeom>
          <a:noFill/>
        </p:spPr>
      </p:pic>
      <p:pic>
        <p:nvPicPr>
          <p:cNvPr id="4107" name="Picture 11" descr="\\192.168.1.240\vospit$\2021-2022 учебный год\Конкурсы\Акция ЗЕЛЕНЫЙ ПАТРУЛЬ\КАПИТОШКИ\ФОТОГРАФИИ\НОД Путешествие капельки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980728"/>
            <a:ext cx="2515282" cy="3347070"/>
          </a:xfrm>
          <a:prstGeom prst="rect">
            <a:avLst/>
          </a:prstGeom>
          <a:noFill/>
        </p:spPr>
      </p:pic>
      <p:pic>
        <p:nvPicPr>
          <p:cNvPr id="4108" name="Picture 12" descr="\\192.168.1.240\vospit$\2021-2022 учебный год\Конкурсы\Акция ЗЕЛЕНЫЙ ПАТРУЛЬ\КАПИТОШКИ\ФОТОГРАФИИ\НОД Путешествие капельки\Рисунок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4077072"/>
            <a:ext cx="3309941" cy="24861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 «ПРАВИЛА УХОДА ЗА КОМНАТНЫМИ РАСТЕНИЯМИ»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Правила ухода за комнатными растениями - online present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052736"/>
            <a:ext cx="4258591" cy="3189784"/>
          </a:xfrm>
          <a:prstGeom prst="rect">
            <a:avLst/>
          </a:prstGeom>
          <a:noFill/>
        </p:spPr>
      </p:pic>
      <p:pic>
        <p:nvPicPr>
          <p:cNvPr id="7172" name="Picture 4" descr="Картотека &amp;quot;Способы ухода за комнатными растениями&amp;quot; | Картотека по  окружающему миру: | Образовательная социальная се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628800"/>
            <a:ext cx="3023736" cy="4371666"/>
          </a:xfrm>
          <a:prstGeom prst="rect">
            <a:avLst/>
          </a:prstGeom>
          <a:noFill/>
        </p:spPr>
      </p:pic>
      <p:pic>
        <p:nvPicPr>
          <p:cNvPr id="7174" name="Picture 6" descr="Картотека &amp;quot;Способы ухода за комнатными растениями&amp;quot; | Картотека по  окружающему миру: | Образовательная социальная сет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4077072"/>
            <a:ext cx="1800200" cy="26026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ДЕЖУРСТВО В УГОЛКЕ ПРИРОДЫ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6" name="Picture 6" descr="\\192.168.1.240\vospit$\2021-2022 учебный год\Конкурсы\Акция ЗЕЛЕНЫЙ ПАТРУЛЬ\КАПИТОШКИ\ФОТОГРАФИИ\Дежурство в уголке природы\8C228B2A-8670-4400-B4AF-7A41C53AF77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2351753" y="2048847"/>
            <a:ext cx="3360374" cy="2520280"/>
          </a:xfrm>
          <a:prstGeom prst="rect">
            <a:avLst/>
          </a:prstGeom>
          <a:noFill/>
        </p:spPr>
      </p:pic>
      <p:pic>
        <p:nvPicPr>
          <p:cNvPr id="5127" name="Picture 7" descr="\\192.168.1.240\vospit$\2021-2022 учебный год\Конкурсы\Акция ЗЕЛЕНЫЙ ПАТРУЛЬ\КАПИТОШКИ\ФОТОГРАФИИ\Дежурство в уголке природы\3E792D4C-7DDB-4B7E-8582-61016AF0FA6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40535" y="1256758"/>
            <a:ext cx="3360373" cy="2520280"/>
          </a:xfrm>
          <a:prstGeom prst="rect">
            <a:avLst/>
          </a:prstGeom>
          <a:noFill/>
        </p:spPr>
      </p:pic>
      <p:pic>
        <p:nvPicPr>
          <p:cNvPr id="5128" name="Picture 8" descr="\\192.168.1.240\vospit$\2021-2022 учебный год\Конкурсы\Акция ЗЕЛЕНЫЙ ПАТРУЛЬ\КАПИТОШКИ\ФОТОГРАФИИ\Дежурство в уголке природы\5BA948D2-90C2-4F62-B512-44622547942F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133062" y="1139746"/>
            <a:ext cx="2424271" cy="1818204"/>
          </a:xfrm>
          <a:prstGeom prst="rect">
            <a:avLst/>
          </a:prstGeom>
          <a:noFill/>
        </p:spPr>
      </p:pic>
      <p:pic>
        <p:nvPicPr>
          <p:cNvPr id="5130" name="Picture 10" descr="\\192.168.1.240\vospit$\2021-2022 учебный год\Конкурсы\Акция ЗЕЛЕНЫЙ ПАТРУЛЬ\КАПИТОШКИ\ФОТОГРАФИИ\Дежурство в уголке природы\F2AB19CD-A568-4658-B98E-ADB0CDE708E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H="1" flipV="1">
            <a:off x="6132173" y="3597019"/>
            <a:ext cx="3072341" cy="2304256"/>
          </a:xfrm>
          <a:prstGeom prst="rect">
            <a:avLst/>
          </a:prstGeom>
          <a:noFill/>
        </p:spPr>
      </p:pic>
      <p:pic>
        <p:nvPicPr>
          <p:cNvPr id="5131" name="Picture 11" descr="\\192.168.1.240\vospit$\2021-2022 учебный год\Конкурсы\Акция ЗЕЛЕНЫЙ ПАТРУЛЬ\КАПИТОШКИ\ФОТОГРАФИИ\Дежурство в уголке природы\D1F29842-4C45-48E1-AAAE-6C34428C26DF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 flipH="1">
            <a:off x="323528" y="4581128"/>
            <a:ext cx="2304256" cy="17281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00100" y="1928802"/>
            <a:ext cx="7268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00042"/>
            <a:ext cx="8786842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haroni" pitchFamily="2" charset="-79"/>
            </a:endParaRP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Проблема: </a:t>
            </a:r>
          </a:p>
          <a:p>
            <a:pPr algn="ctr"/>
            <a:r>
              <a:rPr lang="ru-RU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haroni" pitchFamily="2" charset="-79"/>
              </a:rPr>
              <a:t>недостаточно обогащена  развивающая предметно-пространственная среда центра природы;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недостаточные знания детей о комнатных растениях, способах ухода за ними. </a:t>
            </a:r>
            <a:endParaRPr lang="ru-RU" sz="4000" b="1" spc="50" dirty="0" smtClean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5" name="Рисунок 4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" y="3591732"/>
            <a:ext cx="2071670" cy="3054233"/>
          </a:xfrm>
          <a:prstGeom prst="rect">
            <a:avLst/>
          </a:prstGeom>
        </p:spPr>
      </p:pic>
      <p:pic>
        <p:nvPicPr>
          <p:cNvPr id="6" name="Рисунок 5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572396" y="0"/>
            <a:ext cx="1309843" cy="1931082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85918" y="357166"/>
            <a:ext cx="7158030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</a:rPr>
              <a:t>ЦЕЛЬ ПРОЕКТА: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/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 smtClean="0"/>
              <a:t>обогащение развивающей предметно - пространственной среды группы; </a:t>
            </a:r>
            <a:br>
              <a:rPr lang="ru-RU" sz="3600" b="1" dirty="0" smtClean="0"/>
            </a:br>
            <a:r>
              <a:rPr lang="ru-RU" sz="3600" b="1" dirty="0" smtClean="0"/>
              <a:t>дать детям знания о комнатных растениях, правилах ухода за ними, их значении в жизни человека, о роли человека для растения.</a:t>
            </a:r>
            <a:endParaRPr lang="ru-RU" sz="3600" b="1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42910" y="642918"/>
            <a:ext cx="8229600" cy="6432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ПРОЕКТА:</a:t>
            </a: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/>
              <a:t>1. Обогащать знания детей о комнатных растениях.</a:t>
            </a:r>
            <a:br>
              <a:rPr lang="ru-RU" sz="2400" b="1" dirty="0" smtClean="0"/>
            </a:br>
            <a:r>
              <a:rPr lang="ru-RU" sz="2400" b="1" dirty="0" smtClean="0"/>
              <a:t>2. Познакомить детей со строением растения, особенностью и назначением его частей.</a:t>
            </a:r>
            <a:br>
              <a:rPr lang="ru-RU" sz="2400" b="1" dirty="0" smtClean="0"/>
            </a:br>
            <a:r>
              <a:rPr lang="ru-RU" sz="2400" b="1" dirty="0" smtClean="0"/>
              <a:t>3. Развивать воображение, мышление в процессе наблюдения, исследования природных объектов; любознательность, активность в познавательной деятельности.</a:t>
            </a:r>
            <a:br>
              <a:rPr lang="ru-RU" sz="2400" b="1" dirty="0" smtClean="0"/>
            </a:br>
            <a:r>
              <a:rPr lang="ru-RU" sz="2400" b="1" dirty="0" smtClean="0"/>
              <a:t>4. Формировать эстетическое восприятие окружающего мира, экологически грамотное отношение к комнатным цветам.</a:t>
            </a:r>
            <a:br>
              <a:rPr lang="ru-RU" sz="2400" b="1" dirty="0" smtClean="0"/>
            </a:br>
            <a:r>
              <a:rPr lang="ru-RU" sz="2400" b="1" dirty="0" smtClean="0"/>
              <a:t>5. Изучить влияние деятельности человека на жизнь растений.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85984" y="500042"/>
            <a:ext cx="6300774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3600" b="1" u="sng" dirty="0" smtClean="0">
                <a:solidFill>
                  <a:srgbClr val="FF0000"/>
                </a:solidFill>
              </a:rPr>
              <a:t>ПЛАНИРУЕМЫЕ РЕЗУЛЬТАТЫ:</a:t>
            </a:r>
            <a:br>
              <a:rPr lang="ru-RU" sz="3600" b="1" u="sng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7030A0"/>
                </a:solidFill>
              </a:rPr>
              <a:t/>
            </a:r>
            <a:br>
              <a:rPr lang="ru-RU" sz="2400" b="1" dirty="0" smtClean="0">
                <a:solidFill>
                  <a:srgbClr val="7030A0"/>
                </a:solidFill>
              </a:rPr>
            </a:br>
            <a:r>
              <a:rPr lang="ru-RU" sz="2400" b="1" dirty="0" smtClean="0"/>
              <a:t>1.У детей появится ярко выраженный интерес к живой природе, умение называть и различать комнатные растения.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2.Дети будут бережно относиться к природе, будут стремиться к правильному поведению по отношению к миру природы.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3.Дети узнают значение воды, почвы, воздуха, тепла, света в жизни живых объектов природы и ее свойств.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ПРИРОДЫ В СООТВЕТСТВИИ С ФГОС  И САНПИН.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каждой группы детского сада есть свой центр природы. Подбор и размещение объектов в центр природы проводят в соответствии с возрастом, руководствуясь Программой воспитания в детском саду и Санитарными Правилами и Нормами.  Согласно Санитарно-эпидемиологическим правилам и нормативам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СанПиН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2.4.1.3049-13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Растения, которые помещаются в центр природы, должны быть безопасны. Не допускается иметь в центре природы ядовитые и колючие растения. Подбор растений проводят в соответствии с возрастом детей. И, конечно, обязательно осуществление ежедневного ухода за растениями. На цветах желательно иметь таблички с названием.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803296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этого, в центре природы в каждой группе необходимо иметь: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-муляжи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овощей и фруктов;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-наборы картинок с изображением животных, птиц, насекомых и прочее.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-альбомы «Времена года»; книжки с иллюстрациями, на которых изображены животные.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-рисунки детей о природе и поделки из природного материала.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-оборудование для экспериментов. Для детей будет интересна работа с лупой, микроскопом, весами.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а также дидактические игры природного содержания.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200" b="1" dirty="0" smtClean="0">
                <a:solidFill>
                  <a:srgbClr val="7030A0"/>
                </a:solidFill>
              </a:rPr>
              <a:t/>
            </a:r>
            <a:br>
              <a:rPr lang="ru-RU" sz="3200" b="1" dirty="0" smtClean="0">
                <a:solidFill>
                  <a:srgbClr val="7030A0"/>
                </a:solidFill>
              </a:rPr>
            </a:br>
            <a:r>
              <a:rPr lang="ru-RU" sz="3200" b="1" dirty="0" smtClean="0">
                <a:solidFill>
                  <a:srgbClr val="7030A0"/>
                </a:solidFill>
              </a:rPr>
              <a:t> </a:t>
            </a:r>
            <a:br>
              <a:rPr lang="ru-RU" sz="3200" b="1" dirty="0" smtClean="0">
                <a:solidFill>
                  <a:srgbClr val="7030A0"/>
                </a:solidFill>
              </a:rPr>
            </a:br>
            <a:endParaRPr lang="ru-RU" sz="32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2928934"/>
            <a:ext cx="2521243" cy="3717032"/>
          </a:xfrm>
          <a:prstGeom prst="rect">
            <a:avLst/>
          </a:prstGeom>
        </p:spPr>
      </p:pic>
      <p:sp>
        <p:nvSpPr>
          <p:cNvPr id="3" name="Рамка 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1013"/>
            </a:avLst>
          </a:prstGeom>
          <a:solidFill>
            <a:srgbClr val="008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57224" y="285728"/>
            <a:ext cx="8015286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РАЗВИВАЮЩАЯ СРЕДА ЦЕНТРА ПРИРОДЫ  </a:t>
            </a:r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НАШЕЙ ГРУППЕ </a:t>
            </a:r>
            <a:r>
              <a:rPr lang="ru-RU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ВКЛЮЧАЕТ СЛЕДУЮЩЕЕ:</a:t>
            </a: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-аудио- и видеозаписи диких и домашних животных, звуков природы, пения птиц;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картинки, иллюстрации, трафареты и фигурки животных;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картины с  пейзажами времен года, пейзажи (лес, поле, луг);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настольные игры «Кто где живет?», «Кто с кем?», домино «Фрукты, ягоды», «Овощи»; «Ассоциации»,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наглядно-дидактический материал «Дикие животные», «Домашние животные», «Грибы и ягоды»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-маски животных для создания игровых сюжетных линий;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-природные материалы (почва, кора деревьев, еловые шишки, морские ракушки, лоскуты ткани, веточки растений разных размеров);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-Игра «Сундучок ощущений»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-материал для экспериментально-исследовательской деятельности (песочные часы, термометр, мерные стаканчики, воронка, лупа)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-комнатные растения (герань, фиалка, драцена, фикус,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спатифиллум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cf31ce72c7dd72eff703c9a649b9da22c4687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6219</TotalTime>
  <Words>346</Words>
  <Application>Microsoft Office PowerPoint</Application>
  <PresentationFormat>Экран (4:3)</PresentationFormat>
  <Paragraphs>47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ЦЕЛЬ ПРОЕКТА:   обогащение развивающей предметно - пространственной среды группы;  дать детям знания о комнатных растениях, правилах ухода за ними, их значении в жизни человека, о роли человека для растения.</vt:lpstr>
      <vt:lpstr>ЗАДАЧИ ПРОЕКТА:  1. Обогащать знания детей о комнатных растениях. 2. Познакомить детей со строением растения, особенностью и назначением его частей. 3. Развивать воображение, мышление в процессе наблюдения, исследования природных объектов; любознательность, активность в познавательной деятельности. 4. Формировать эстетическое восприятие окружающего мира, экологически грамотное отношение к комнатным цветам. 5. Изучить влияние деятельности человека на жизнь растений.  </vt:lpstr>
      <vt:lpstr>ПЛАНИРУЕМЫЕ РЕЗУЛЬТАТЫ:  1.У детей появится ярко выраженный интерес к живой природе, умение называть и различать комнатные растения.  2.Дети будут бережно относиться к природе, будут стремиться к правильному поведению по отношению к миру природы.  3.Дети узнают значение воды, почвы, воздуха, тепла, света в жизни живых объектов природы и ее свойств. </vt:lpstr>
      <vt:lpstr>ЦЕНТР ПРИРОДЫ В СООТВЕТСТВИИ С ФГОС  И САНПИН. У каждой группы детского сада есть свой центр природы. Подбор и размещение объектов в центр природы проводят в соответствии с возрастом, руководствуясь Программой воспитания в детском саду и Санитарными Правилами и Нормами.  Согласно Санитарно-эпидемиологическим правилам и нормативам СанПиН 2.4.1.3049-13 Растения, которые помещаются в центр природы, должны быть безопасны. Не допускается иметь в центре природы ядовитые и колючие растения. Подбор растений проводят в соответствии с возрастом детей. И, конечно, обязательно осуществление ежедневного ухода за растениями. На цветах желательно иметь таблички с названием.</vt:lpstr>
      <vt:lpstr>Кроме этого, в центре природы в каждой группе необходимо иметь: -муляжи овощей и фруктов; -наборы картинок с изображением животных, птиц, насекомых и прочее. -альбомы «Времена года»; книжки с иллюстрациями, на которых изображены животные. -рисунки детей о природе и поделки из природного материала. -оборудование для экспериментов. Для детей будет интересна работа с лупой, микроскопом, весами. - а также дидактические игры природного содержания.     </vt:lpstr>
      <vt:lpstr>РАЗВИВАЮЩАЯ СРЕДА ЦЕНТРА ПРИРОДЫ  В НАШЕЙ ГРУППЕ ВКЛЮЧАЕТ СЛЕДУЮЩЕЕ: -аудио- и видеозаписи диких и домашних животных, звуков природы, пения птиц; - картинки, иллюстрации, трафареты и фигурки животных; - картины с  пейзажами времен года, пейзажи (лес, поле, луг); - настольные игры «Кто где живет?», «Кто с кем?», домино «Фрукты, ягоды», «Овощи»; «Ассоциации», - наглядно-дидактический материал «Дикие животные», «Домашние животные», «Грибы и ягоды» -маски животных для создания игровых сюжетных линий; -природные материалы (почва, кора деревьев, еловые шишки, морские ракушки, лоскуты ткани, веточки растений разных размеров); -Игра «Сундучок ощущений» -материал для экспериментально-исследовательской деятельности (песочные часы, термометр, мерные стаканчики, воронка, лупа) -комнатные растения (герань, фиалка, драцена, фикус, спатифиллум)  </vt:lpstr>
      <vt:lpstr>КОНСУЛЬТАЦИИ (БУКЛЕТЫ) В УГОЛКЕ ДЛЯ РОДИТЕЛЕЙ   </vt:lpstr>
      <vt:lpstr>ИЗГОТОВЛЕНИЕ АЛЬБОМА «МНОГООБРАЗИЕ КОМНАТНЫХ РАСТЕНИЙ» С УЧАСТИЕМ РОДИТЕЛЕЙ.  </vt:lpstr>
      <vt:lpstr>ИЗГОТОВЛЕНИЕ АЛЬБОМА «МНОГООБРАЗИЕ КОМНАТНЫХ РАСТЕНИЙ» С УЧАСТИЕМ РОДИТЕЛЕЙ.  </vt:lpstr>
      <vt:lpstr>АКЦИЯ «ПОДАРИ КОМНАТНОЕ РАСТЕНИЕ ГРУППЕ» </vt:lpstr>
      <vt:lpstr>ЦЕНТР ПРИРОДЫ МЛАДШЕЙ ГРУППЫ </vt:lpstr>
      <vt:lpstr>ЦЕНТР ПРИРОДЫ МЛАДШЕЙ ГРУППЫ </vt:lpstr>
      <vt:lpstr>ЦЕНТР ПРИРОДЫ МЛАДШЕЙ ГРУППЫ </vt:lpstr>
      <vt:lpstr>ЯЩИК ЭКСПЕРИМЕНТИРОВАНИЯ И МАКЕТ ДОМАШНИХ ЖИВОТНЫХ.</vt:lpstr>
      <vt:lpstr>СУНДУЧОК ОЩУЩЕНИЙ</vt:lpstr>
      <vt:lpstr>ИЗГОТОВЛЕНИЕ МАКЕТА «КРУГОВОРОТ ВОДЫ В ПРИРОДЕ» </vt:lpstr>
      <vt:lpstr>НОД ПО ПОЗНАВАТЕЛЬНОМУ РАЗВИТИЮ «ПУТЕШЕСТВИЕ КАПЕЛЬКИ»</vt:lpstr>
      <vt:lpstr>БЕСЕДА «ПРАВИЛА УХОДА ЗА КОМНАТНЫМИ РАСТЕНИЯМИ»</vt:lpstr>
      <vt:lpstr>ДЕЖУРСТВО В УГОЛКЕ ПРИРОДЫ 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Зеленая планета Земля</dc:title>
  <dc:subject>шаблон для презентации</dc:subject>
  <dc:creator>Антонина</dc:creator>
  <cp:keywords>шаблон для презентации по экология, шаблон для презентации о планете Земля, красивый шаблон для презентации, шаблон для презентации в зеленых тонах </cp:keywords>
  <cp:lastModifiedBy>User</cp:lastModifiedBy>
  <cp:revision>60</cp:revision>
  <dcterms:created xsi:type="dcterms:W3CDTF">2014-09-12T18:40:23Z</dcterms:created>
  <dcterms:modified xsi:type="dcterms:W3CDTF">2022-07-26T09:21:37Z</dcterms:modified>
</cp:coreProperties>
</file>