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60" r:id="rId5"/>
    <p:sldId id="258" r:id="rId6"/>
    <p:sldId id="281" r:id="rId7"/>
    <p:sldId id="283" r:id="rId8"/>
    <p:sldId id="282" r:id="rId9"/>
    <p:sldId id="263" r:id="rId10"/>
    <p:sldId id="264" r:id="rId11"/>
    <p:sldId id="280" r:id="rId12"/>
    <p:sldId id="269" r:id="rId13"/>
    <p:sldId id="265" r:id="rId14"/>
    <p:sldId id="273" r:id="rId15"/>
    <p:sldId id="274" r:id="rId16"/>
    <p:sldId id="276" r:id="rId17"/>
    <p:sldId id="278" r:id="rId18"/>
    <p:sldId id="284" r:id="rId19"/>
    <p:sldId id="287" r:id="rId20"/>
    <p:sldId id="285" r:id="rId21"/>
    <p:sldId id="286" r:id="rId22"/>
    <p:sldId id="288" r:id="rId23"/>
    <p:sldId id="290" r:id="rId24"/>
    <p:sldId id="291" r:id="rId25"/>
    <p:sldId id="292" r:id="rId26"/>
    <p:sldId id="293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806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806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47EE-0552-414E-8D56-CA7318EC8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53D5-0CE0-4907-BD0B-44939AF22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9BA9B-37DC-4345-8159-772354B0B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3B5B7-08F3-4B86-B6C5-71A588F2D1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9B564-F37B-485A-BB18-2BE9E049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5270-476E-481F-A7F3-6E4D3109C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1C3CE-9660-43F4-8B23-231A638B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F7ADA-253A-46AA-A104-D0C4FDE43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6B5DD-50E0-4886-A10B-43240A01D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76DC6-3D4B-4FC4-B585-021B648F1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9DAD7-C6D9-404F-B119-CF27F19C0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E806-1B0C-4A8B-8296-40E6F094C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6197F-0052-4080-98A7-29616B00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727E5-28DE-4DE5-A9D4-5F80DB1E6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1F4C9-A6A6-48C7-A722-FA1B35C5D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2698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8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2699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99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0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0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2701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1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702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02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270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704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704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04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2C437C0C-8A72-4569-8361-BF1843F92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pushkin.niv.ru/images/pushkin/pushkin_01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ushkin.niv.ru/images/people/pushkina_n_n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А.С. Пушки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297" y="2060848"/>
            <a:ext cx="3162166" cy="405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0" y="177800"/>
            <a:ext cx="9144000" cy="1423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Александр Сергеевич </a:t>
            </a: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4716463" y="1736725"/>
            <a:ext cx="3525837" cy="1465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>
                        <a:alpha val="54999"/>
                      </a:schemeClr>
                    </a:gs>
                    <a:gs pos="100000">
                      <a:schemeClr val="accent1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Пушкин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3294063"/>
            <a:ext cx="5113338" cy="3160712"/>
          </a:xfrm>
        </p:spPr>
        <p:txBody>
          <a:bodyPr/>
          <a:lstStyle/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(06.06.1799 - 10.02.1837)</a:t>
            </a:r>
            <a:r>
              <a:rPr lang="ru-RU" sz="28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Monotype Corsiva" pitchFamily="66" charset="0"/>
              </a:rPr>
              <a:t>Величайший русский поэт и писатель, родоначальник новой русской литературы, создатель русского литературного языка</a:t>
            </a:r>
          </a:p>
          <a:p>
            <a:pPr marL="0" indent="355600" algn="ctr" eaLnBrk="1" hangingPunct="1">
              <a:buNone/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itchFamily="18" charset="0"/>
            </a:endParaRPr>
          </a:p>
          <a:p>
            <a:pPr marL="0" indent="355600" algn="ctr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18" charset="0"/>
              </a:rPr>
              <a:t>             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355600" algn="just" eaLnBrk="1" hangingPunct="1">
              <a:buFont typeface="Wingdings" pitchFamily="2" charset="2"/>
              <a:buNone/>
              <a:defRPr/>
            </a:pPr>
            <a:endParaRPr lang="ru-RU" sz="24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дмин\Videos\Documents\папка Наташи\сказки АС Пушкина\008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1" name="Picture 3" descr="C:\Users\админ\Videos\Documents\папка Наташи\сказки АС Пушкина\1475141245_litcey_kla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59" y="4474804"/>
            <a:ext cx="2978696" cy="1985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654" name="Picture 6" descr="C:\Users\админ\Videos\Documents\папка Наташи\сказки АС Пушкина\Комната-келья-№14-где-жил-Пушк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64" y="1556791"/>
            <a:ext cx="2840830" cy="198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2399125" y="332656"/>
            <a:ext cx="4249737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0000"/>
                </a:solidFill>
              </a:rPr>
              <a:t>В 1811 г. Открыл свои двери Царскосельский лицей., основанный царем Александром Первым. Александр Сергеевич Пушкин Был в числе первых 30 учеников, поступивших в данное учебное заведение.</a:t>
            </a:r>
          </a:p>
        </p:txBody>
      </p:sp>
      <p:pic>
        <p:nvPicPr>
          <p:cNvPr id="27655" name="Picture 7" descr="C:\Users\админ\Videos\Documents\папка Наташи\сказки АС Пушкина\2550479_orig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0830" y="4797152"/>
            <a:ext cx="3071101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5" descr="http://900igr.net/datas/literatura/TSarskoselskij-litsej-Pushkina/0010-010-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0" y="272692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99250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dirty="0">
                <a:latin typeface="Arial" pitchFamily="34" charset="0"/>
              </a:rPr>
              <a:t>     	</a:t>
            </a:r>
            <a:r>
              <a:rPr lang="ru-RU" sz="2400" b="1" i="1" dirty="0">
                <a:latin typeface="Arial" pitchFamily="34" charset="0"/>
              </a:rPr>
              <a:t>Зимой 1828-1829 годов на одном из московских  </a:t>
            </a:r>
          </a:p>
          <a:p>
            <a:r>
              <a:rPr lang="ru-RU" sz="2400" b="1" i="1" dirty="0">
                <a:latin typeface="Arial" pitchFamily="34" charset="0"/>
              </a:rPr>
              <a:t>балов </a:t>
            </a:r>
            <a:r>
              <a:rPr lang="ru-RU" sz="2400" b="1" i="1" dirty="0" err="1">
                <a:latin typeface="Arial" pitchFamily="34" charset="0"/>
              </a:rPr>
              <a:t>А.С.Пушкин</a:t>
            </a:r>
            <a:r>
              <a:rPr lang="ru-RU" sz="2400" b="1" i="1" dirty="0">
                <a:latin typeface="Arial" pitchFamily="34" charset="0"/>
              </a:rPr>
              <a:t> впервые встретил  </a:t>
            </a:r>
          </a:p>
          <a:p>
            <a:r>
              <a:rPr lang="ru-RU" sz="2400" b="1" i="1" dirty="0">
                <a:latin typeface="Arial" pitchFamily="34" charset="0"/>
              </a:rPr>
              <a:t>шестнадцатилетнюю Наталью Гончарову</a:t>
            </a:r>
            <a:r>
              <a:rPr lang="ru-RU" sz="2400" i="1" dirty="0">
                <a:latin typeface="Arial" pitchFamily="34" charset="0"/>
              </a:rPr>
              <a:t>.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00113" y="1557338"/>
            <a:ext cx="73437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 b="1" i="1" dirty="0">
                <a:latin typeface="Monotype Corsiva" pitchFamily="66" charset="0"/>
              </a:rPr>
              <a:t>     «Когда я увидел  её в первый раз,	</a:t>
            </a:r>
          </a:p>
          <a:p>
            <a:r>
              <a:rPr lang="ru-RU" sz="3200" b="1" i="1" dirty="0">
                <a:latin typeface="Monotype Corsiva" pitchFamily="66" charset="0"/>
              </a:rPr>
              <a:t>красоту её едва начинали замечать в свете.</a:t>
            </a:r>
          </a:p>
          <a:p>
            <a:r>
              <a:rPr lang="ru-RU" sz="3200" b="1" i="1" dirty="0">
                <a:latin typeface="Monotype Corsiva" pitchFamily="66" charset="0"/>
              </a:rPr>
              <a:t>Я полюбил её, голова у меня закружилась» ,-</a:t>
            </a:r>
          </a:p>
          <a:p>
            <a:r>
              <a:rPr lang="ru-RU" sz="2800" b="1" i="1" dirty="0">
                <a:latin typeface="Arial" pitchFamily="34" charset="0"/>
              </a:rPr>
              <a:t>                         </a:t>
            </a:r>
            <a:r>
              <a:rPr lang="ru-RU" sz="2400" b="1" i="1" dirty="0">
                <a:latin typeface="Arial" pitchFamily="34" charset="0"/>
              </a:rPr>
              <a:t>писал поэт</a:t>
            </a:r>
            <a:r>
              <a:rPr lang="ru-RU" sz="2000" b="1" i="1" dirty="0">
                <a:latin typeface="Arial" pitchFamily="34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4313" y="3716338"/>
            <a:ext cx="892968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Arial" pitchFamily="34" charset="0"/>
              </a:rPr>
              <a:t>	В марте 1830 года Пушкин сделал предложение </a:t>
            </a:r>
          </a:p>
          <a:p>
            <a:r>
              <a:rPr lang="ru-RU" sz="2400" b="1" i="1">
                <a:latin typeface="Arial" pitchFamily="34" charset="0"/>
              </a:rPr>
              <a:t>и получил согласие Натальи Николаевны.</a:t>
            </a:r>
          </a:p>
          <a:p>
            <a:r>
              <a:rPr lang="ru-RU" sz="2400" b="1" i="1">
                <a:latin typeface="Arial" pitchFamily="34" charset="0"/>
              </a:rPr>
              <a:t>          10 февраля 1831 года А.С.Пушкин писал своему приятелю Н.И.Кривцову : «Мне за 30 лет. В тридцать лет люди обыкновенно женятся - я поступаю как</a:t>
            </a:r>
          </a:p>
          <a:p>
            <a:r>
              <a:rPr lang="ru-RU" sz="2400" b="1" i="1">
                <a:latin typeface="Arial" pitchFamily="34" charset="0"/>
              </a:rPr>
              <a:t>люди, и  вероятно не буду в этом раскаиваться». </a:t>
            </a:r>
          </a:p>
        </p:txBody>
      </p:sp>
    </p:spTree>
    <p:extLst>
      <p:ext uri="{BB962C8B-B14F-4D97-AF65-F5344CB8AC3E}">
        <p14:creationId xmlns:p14="http://schemas.microsoft.com/office/powerpoint/2010/main" xmlns="" val="2150145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0" y="488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771800" y="4365104"/>
            <a:ext cx="450056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В мае 1829 г. </a:t>
            </a:r>
            <a:r>
              <a:rPr lang="ru-RU" dirty="0" smtClean="0"/>
              <a:t>Александр </a:t>
            </a:r>
            <a:r>
              <a:rPr lang="ru-RU" dirty="0"/>
              <a:t>П</a:t>
            </a:r>
            <a:r>
              <a:rPr lang="ru-RU" dirty="0" smtClean="0"/>
              <a:t>ушкин  </a:t>
            </a:r>
            <a:r>
              <a:rPr lang="ru-RU" dirty="0"/>
              <a:t>посватался в Москве к юной красавице Наталии Николаевне Гончаровой. </a:t>
            </a:r>
          </a:p>
        </p:txBody>
      </p:sp>
      <p:sp>
        <p:nvSpPr>
          <p:cNvPr id="16388" name="AutoShape 13" descr="Наталья Николаевна Гончаров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AutoShape 15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57625" y="2552700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18" descr="Наталья Николаевна Пушкина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665339" y="3310247"/>
            <a:ext cx="1428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админ\Videos\Documents\папка Наташи\сказки АС Пушкина\-e1417755086264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39685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дмин\Videos\Documents\папка Наташи\сказки АС Пушкина\a396165d53c04c50b0f382dda1145fc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575" y="836712"/>
            <a:ext cx="440654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дмин\Videos\Documents\папка Наташи\сказки АС Пушкина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0038" y="-223838"/>
            <a:ext cx="9744076" cy="730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C:\Users\админ\Videos\Documents\папка Наташи\сказки АС Пушкина\img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Videos\Documents\папка Наташи\сказки АС Пушкина\semyagolicynyhzasto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88" y="1196752"/>
            <a:ext cx="8784976" cy="558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Александра  Пушкина 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Натальи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Гончаровой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1619250" y="4149725"/>
            <a:ext cx="597693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     </a:t>
            </a:r>
            <a:r>
              <a:rPr lang="ru-RU"/>
              <a:t>Дуэль с Дантесом состоялась 27 января 1837 года на Черной речке у Комендантской дачи. </a:t>
            </a:r>
          </a:p>
        </p:txBody>
      </p:sp>
      <p:pic>
        <p:nvPicPr>
          <p:cNvPr id="23555" name="Picture 6" descr="Дуэ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3656013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Умирающий 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6528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107504" y="1340768"/>
            <a:ext cx="5364163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/>
              <a:t>     </a:t>
            </a:r>
            <a:r>
              <a:rPr lang="ru-RU" dirty="0"/>
              <a:t>Там Пушкин был смертельно ранен. В 2 часа 29 января (по новому стилю 10 февраля) 1837 года он умер. 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     5 февраля Пушкин был перевезен в село Михайловское и погребен у </a:t>
            </a:r>
            <a:r>
              <a:rPr lang="ru-RU" dirty="0" err="1"/>
              <a:t>Святогорского</a:t>
            </a:r>
            <a:r>
              <a:rPr lang="ru-RU" dirty="0"/>
              <a:t> монастыря. </a:t>
            </a:r>
          </a:p>
        </p:txBody>
      </p:sp>
      <p:pic>
        <p:nvPicPr>
          <p:cNvPr id="24579" name="Picture 5" descr="bio_4_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71667" y="908720"/>
            <a:ext cx="3394075" cy="4525962"/>
          </a:xfrm>
          <a:noFill/>
        </p:spPr>
      </p:pic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6659563" y="4941888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/>
              <a:t>Могила Пушкина</a:t>
            </a:r>
            <a:r>
              <a:rPr lang="ru-RU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Памятники </a:t>
            </a:r>
            <a:r>
              <a:rPr lang="ru-RU" dirty="0" err="1" smtClean="0"/>
              <a:t>А.С.Пушкину</a:t>
            </a:r>
            <a:endParaRPr lang="ru-RU" dirty="0"/>
          </a:p>
        </p:txBody>
      </p:sp>
      <p:pic>
        <p:nvPicPr>
          <p:cNvPr id="33795" name="Picture 3" descr="C:\Users\админ\Videos\Documents\папка Наташи\сказки АС Пушкина\big-5805e3eaff93670bbb0722b2-58e5ecb238b2b-1cebr5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1933"/>
            <a:ext cx="2777999" cy="413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C:\Users\админ\Videos\Documents\папка Наташи\сказки АС Пушкина\0_9987e_80b1314e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7776" y="2564904"/>
            <a:ext cx="280345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админ\Videos\Documents\папка Наташи\сказки АС Пушкина\памятник-пушкин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0351" y="1484784"/>
            <a:ext cx="2970330" cy="411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136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дмин\Videos\Documents\папка Наташи\сказки АС Пушкина\img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440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42" name="Rectangle 18"/>
          <p:cNvSpPr>
            <a:spLocks noGrp="1" noChangeArrowheads="1"/>
          </p:cNvSpPr>
          <p:nvPr>
            <p:ph type="title"/>
          </p:nvPr>
        </p:nvSpPr>
        <p:spPr>
          <a:xfrm>
            <a:off x="755576" y="111040"/>
            <a:ext cx="7092950" cy="69215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latin typeface="Monotype Corsiva" pitchFamily="66" charset="0"/>
              </a:rPr>
              <a:t>Детство и семья Пушкина.</a:t>
            </a:r>
            <a:r>
              <a:rPr lang="ru-RU" sz="4000" dirty="0" smtClean="0"/>
              <a:t> </a:t>
            </a:r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179388" y="4972050"/>
            <a:ext cx="5472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800"/>
              <a:t>     </a:t>
            </a:r>
            <a:endParaRPr lang="ru-RU" sz="2400"/>
          </a:p>
        </p:txBody>
      </p:sp>
      <p:pic>
        <p:nvPicPr>
          <p:cNvPr id="8" name="Picture 2" descr="C:\Users\админ\Videos\Documents\папка Наташи\сказки АС Пушкина\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3190"/>
            <a:ext cx="7728625" cy="579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админ\Videos\Documents\папка Наташи\сказки АС Пушкина\Фото 1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43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\Videos\Documents\папка Наташи\сказки АС Пушкина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9643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дмин\Videos\Documents\папка Наташи\сказки АС Пушкина\img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102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Videos\Documents\папка Наташи\сказки АС Пушкина\0017-017--Skazka-o-rybake-i-ryb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584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дмин\Videos\Documents\папка Наташи\сказки АС Пушкина\0014-014-Skazka-o-zolotom-petush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623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героя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админ\Videos\Documents\папка Наташи\сказки АС Пушкина\3648dfec12d70192c845c673db4e47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1971342" cy="265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C:\Users\админ\Videos\Documents\папка Наташи\сказки АС Пушкина\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914" y="940817"/>
            <a:ext cx="2736304" cy="256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:\Users\админ\Videos\Documents\папка Наташи\сказки АС Пушкина\main_342348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31" y="3717248"/>
            <a:ext cx="2190379" cy="29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C:\Users\админ\Videos\Documents\папка Наташи\сказки АС Пушкин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930" y="620688"/>
            <a:ext cx="250561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2" name="Picture 8" descr="C:\Users\админ\Videos\Documents\папка Наташи\сказки АС Пушкина\366316_html_m7a1530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089" y="3933056"/>
            <a:ext cx="256786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993" name="Picture 9" descr="C:\Users\админ\Videos\Documents\папка Наташи\сказки АС Пушкина\regnum_picture_1495715545638815_norm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3128497" cy="232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454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админ\Videos\Documents\папка Наташи\сказки АС Пушкина\img1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951387"/>
          </a:xfrm>
        </p:spPr>
        <p:txBody>
          <a:bodyPr/>
          <a:lstStyle/>
          <a:p>
            <a:r>
              <a:rPr lang="ru-RU" dirty="0" smtClean="0"/>
              <a:t>Спасибо за внимание 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256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дмин\Videos\Documents\папка Наташи\сказки АС Пушкина\img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2797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Videos\Documents\папка Наташи\сказки АС Пушкина\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79388" y="188913"/>
            <a:ext cx="4105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/>
              <a:t>     </a:t>
            </a:r>
            <a:endParaRPr lang="ru-RU" dirty="0"/>
          </a:p>
        </p:txBody>
      </p:sp>
      <p:pic>
        <p:nvPicPr>
          <p:cNvPr id="2052" name="Picture 4" descr="C:\Users\админ\Videos\Documents\папка Наташи\сказки АС Пушкина\img_s741232_0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818" y="-136870"/>
            <a:ext cx="9361040" cy="70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6" name="Picture 4" descr="C:\Users\админ\Videos\Documents\папка Наташи\сказки АС Пушкина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12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Videos\Documents\папка Наташи\сказки АС Пушкина\1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548680"/>
            <a:ext cx="362716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1340768"/>
            <a:ext cx="4248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Няне</a:t>
            </a:r>
          </a:p>
          <a:p>
            <a:pPr algn="ctr"/>
            <a:r>
              <a:rPr lang="ru-RU" sz="2000" dirty="0"/>
              <a:t>Подруга дней моих суровых,</a:t>
            </a:r>
          </a:p>
          <a:p>
            <a:pPr algn="ctr"/>
            <a:r>
              <a:rPr lang="ru-RU" sz="2000" dirty="0"/>
              <a:t>Голубка дряхлая моя!</a:t>
            </a:r>
          </a:p>
          <a:p>
            <a:pPr algn="ctr"/>
            <a:r>
              <a:rPr lang="ru-RU" sz="2000" dirty="0"/>
              <a:t>Одна в глуши лесов сосновых</a:t>
            </a:r>
          </a:p>
          <a:p>
            <a:pPr algn="ctr"/>
            <a:r>
              <a:rPr lang="ru-RU" sz="2000" dirty="0"/>
              <a:t>Давно, давно ты ждешь меня.</a:t>
            </a:r>
          </a:p>
          <a:p>
            <a:pPr algn="ctr"/>
            <a:r>
              <a:rPr lang="ru-RU" sz="2000" dirty="0"/>
              <a:t>Ты под окном своей светлицы</a:t>
            </a:r>
          </a:p>
          <a:p>
            <a:pPr algn="ctr"/>
            <a:r>
              <a:rPr lang="ru-RU" sz="2000" dirty="0"/>
              <a:t>Горюешь, будто на часах,</a:t>
            </a:r>
          </a:p>
          <a:p>
            <a:pPr algn="ctr"/>
            <a:r>
              <a:rPr lang="ru-RU" sz="2000" dirty="0"/>
              <a:t>И медлят поминутно спицы</a:t>
            </a:r>
          </a:p>
          <a:p>
            <a:pPr algn="ctr"/>
            <a:r>
              <a:rPr lang="ru-RU" sz="2000" dirty="0"/>
              <a:t>В твоих наморщенных руках.</a:t>
            </a:r>
          </a:p>
          <a:p>
            <a:pPr algn="ctr"/>
            <a:r>
              <a:rPr lang="ru-RU" sz="2000" dirty="0"/>
              <a:t>Глядишь в забытые вороты</a:t>
            </a:r>
          </a:p>
          <a:p>
            <a:pPr algn="ctr"/>
            <a:r>
              <a:rPr lang="ru-RU" sz="2000" dirty="0"/>
              <a:t>На черный отдаленный путь;</a:t>
            </a:r>
          </a:p>
          <a:p>
            <a:pPr algn="ctr"/>
            <a:r>
              <a:rPr lang="ru-RU" sz="2000" dirty="0"/>
              <a:t>Тоска, предчувствия, заботы</a:t>
            </a:r>
          </a:p>
          <a:p>
            <a:pPr algn="ctr"/>
            <a:r>
              <a:rPr lang="ru-RU" sz="2000" dirty="0"/>
              <a:t>Теснят твою всечасно грудь.</a:t>
            </a:r>
          </a:p>
          <a:p>
            <a:pPr algn="ctr"/>
            <a:r>
              <a:rPr lang="ru-RU" sz="2000" dirty="0"/>
              <a:t>То чудится тебе . . . . . . . . </a:t>
            </a:r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   1826г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6322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Дом семьи А.С. Пушкина на берегу реки Мойка в Г. Санкт-Петербурге</a:t>
            </a:r>
            <a:endParaRPr lang="ru-RU" sz="2400" dirty="0"/>
          </a:p>
        </p:txBody>
      </p:sp>
      <p:pic>
        <p:nvPicPr>
          <p:cNvPr id="29699" name="Picture 3" descr="C:\Users\админ\Videos\Documents\папка Наташи\сказки АС Пушкина\wx10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3384376" cy="22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C:\Users\админ\Videos\Documents\папка Наташи\сказки АС Пушкина\5-biblioteka-1024x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9813"/>
            <a:ext cx="3194484" cy="212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s://1703piter.ru/wp-content/uploads/2018/02/kv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158" y="1268760"/>
            <a:ext cx="3351094" cy="22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C:\Users\админ\Videos\Documents\папка Наташи\сказки АС Пушкина\muz_nekrasova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893" y="4509120"/>
            <a:ext cx="3312368" cy="220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дмин\Videos\Documents\папка Наташи\сказки АС Пушкина\0016-024-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36912"/>
            <a:ext cx="3588379" cy="2552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3718428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админ\Videos\Documents\папка Наташи\сказки АС Пушкина\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уги">
  <a:themeElements>
    <a:clrScheme name="Круги 9">
      <a:dk1>
        <a:srgbClr val="000000"/>
      </a:dk1>
      <a:lt1>
        <a:srgbClr val="D7D1B9"/>
      </a:lt1>
      <a:dk2>
        <a:srgbClr val="B39257"/>
      </a:dk2>
      <a:lt2>
        <a:srgbClr val="B1A887"/>
      </a:lt2>
      <a:accent1>
        <a:srgbClr val="FFCC66"/>
      </a:accent1>
      <a:accent2>
        <a:srgbClr val="E6E3AC"/>
      </a:accent2>
      <a:accent3>
        <a:srgbClr val="E8E5D9"/>
      </a:accent3>
      <a:accent4>
        <a:srgbClr val="000000"/>
      </a:accent4>
      <a:accent5>
        <a:srgbClr val="FFE2B8"/>
      </a:accent5>
      <a:accent6>
        <a:srgbClr val="D0CE9B"/>
      </a:accent6>
      <a:hlink>
        <a:srgbClr val="666633"/>
      </a:hlink>
      <a:folHlink>
        <a:srgbClr val="9C9800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662</TotalTime>
  <Words>248</Words>
  <Application>Microsoft Office PowerPoint</Application>
  <PresentationFormat>Экран (4:3)</PresentationFormat>
  <Paragraphs>49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Круги</vt:lpstr>
      <vt:lpstr>Слайд 1</vt:lpstr>
      <vt:lpstr>Детство и семья Пушкина. </vt:lpstr>
      <vt:lpstr>Слайд 3</vt:lpstr>
      <vt:lpstr>Слайд 4</vt:lpstr>
      <vt:lpstr>Слайд 5</vt:lpstr>
      <vt:lpstr>Слайд 6</vt:lpstr>
      <vt:lpstr>Слайд 7</vt:lpstr>
      <vt:lpstr>Дом семьи А.С. Пушкина на берегу реки Мойка в Г. Санкт-Петербурге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Памятники А.С.Пушкину</vt:lpstr>
      <vt:lpstr>Слайд 19</vt:lpstr>
      <vt:lpstr>Слайд 20</vt:lpstr>
      <vt:lpstr>Слайд 21</vt:lpstr>
      <vt:lpstr>Слайд 22</vt:lpstr>
      <vt:lpstr>Слайд 23</vt:lpstr>
      <vt:lpstr>Слайд 24</vt:lpstr>
      <vt:lpstr>Угадай героя </vt:lpstr>
      <vt:lpstr>Слайд 26</vt:lpstr>
      <vt:lpstr>Спасибо за внимание 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MoD</dc:creator>
  <cp:lastModifiedBy>HP</cp:lastModifiedBy>
  <cp:revision>19</cp:revision>
  <dcterms:created xsi:type="dcterms:W3CDTF">2008-11-11T05:04:45Z</dcterms:created>
  <dcterms:modified xsi:type="dcterms:W3CDTF">2023-06-05T17:09:06Z</dcterms:modified>
</cp:coreProperties>
</file>