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467617" cy="634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dzeninfra.ru/get-zen_doc/5232843/pub_61fb7f332d0a4a0d872ae1b7_61fb804a9ffea83fbebccd1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13" y="1571612"/>
            <a:ext cx="8308767" cy="462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Агния Львовна </a:t>
            </a:r>
            <a:r>
              <a:rPr lang="ru-RU" dirty="0" err="1" smtClean="0"/>
              <a:t>Барто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37719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62648" cy="605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pi.rbsmi.ru/attachments/113be2f01fca2f0599996a0bc52630750882547b/store/crop/0/0/485/320/1600/0/0/dd3307ea5e2f0d10c5f735cdec04e59975df25a9cb4414fa5b634ffbef19/0b171f1808c302cd90a469ef17f56d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44694" cy="5771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92470"/>
            <a:ext cx="4760959" cy="529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ezgore-lib.ru/wp-content/uploads/2021/1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5" y="214290"/>
            <a:ext cx="7858148" cy="635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1451" y="1600200"/>
            <a:ext cx="5121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ladraz.ru/upload/blogs2/2017/3/8083_a1410104733868284acd42da96c6a12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642918"/>
            <a:ext cx="64706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.ytimg.com/vi/J1v1MEZq1b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6344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gas-kvas.com/uploads/posts/2023-02/1675552261_gas-kvas-com-p-aibolit-i-zhivotnie-risunk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61339" cy="545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d.kopilkaurokov.ru/up/html/2021/05/30/k_60b37fba2b5db/581990_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000108"/>
            <a:ext cx="835181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ibmir.com/i/54/271054/i_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24964"/>
            <a:ext cx="7336681" cy="573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Александр Сергеевич Пушкин</vt:lpstr>
      <vt:lpstr>Слайд 3</vt:lpstr>
      <vt:lpstr>Корней Иванович Чуковский</vt:lpstr>
      <vt:lpstr>Слайд 5</vt:lpstr>
      <vt:lpstr>Слайд 6</vt:lpstr>
      <vt:lpstr>Слайд 7</vt:lpstr>
      <vt:lpstr>Слайд 8</vt:lpstr>
      <vt:lpstr>Слайд 9</vt:lpstr>
      <vt:lpstr>Слайд 10</vt:lpstr>
      <vt:lpstr>Агния Львовна Барто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2023-06-06T11:51:23Z</dcterms:created>
  <dcterms:modified xsi:type="dcterms:W3CDTF">2023-06-06T12:22:08Z</dcterms:modified>
</cp:coreProperties>
</file>